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customXml/item1.xml" ContentType="application/xml"/>
  <Override PartName="/customXml/itemProps1.xml" ContentType="application/vnd.openxmlformats-officedocument.customXmlProperties+xml"/>
  <Override PartName="/customXml/item2.xml" ContentType="application/xml"/>
  <Override PartName="/customXml/_rels/item3.xml.rels" ContentType="application/vnd.openxmlformats-package.relationships+xml"/>
  <Override PartName="/customXml/_rels/item2.xml.rels" ContentType="application/vnd.openxmlformats-package.relationships+xml"/>
  <Override PartName="/customXml/_rels/item1.xml.rels" ContentType="application/vnd.openxmlformats-package.relationships+xml"/>
  <Override PartName="/customXml/itemProps2.xml" ContentType="application/vnd.openxmlformats-officedocument.customXmlProperties+xml"/>
  <Override PartName="/customXml/item3.xml" ContentType="application/xml"/>
  <Override PartName="/customXml/itemProps3.xml" ContentType="application/vnd.openxmlformats-officedocument.customXmlProperties+xml"/>
  <Override PartName="/ppt/presentation.xml" ContentType="application/vnd.openxmlformats-officedocument.presentationml.presentation.main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_rels/drawing2.xml.rels" ContentType="application/vnd.openxmlformats-package.relationships+xml"/>
  <Override PartName="/ppt/diagrams/_rels/data2.xml.rels" ContentType="application/vnd.openxmlformats-package.relationships+xml"/>
  <Override PartName="/ppt/diagrams/_rels/drawing1.xml.rels" ContentType="application/vnd.openxmlformats-package.relationships+xml"/>
  <Override PartName="/ppt/diagrams/_rels/data1.xml.rels" ContentType="application/vnd.openxmlformats-package.relationships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quickStyle2.xml" ContentType="application/vnd.openxmlformats-officedocument.drawingml.diagramStyle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Masters/_rels/slideMaster11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11.xml" ContentType="application/vnd.openxmlformats-officedocument.theme+xml"/>
  <Override PartName="/ppt/theme/theme2.xml" ContentType="application/vnd.openxmlformats-officedocument.theme+xml"/>
  <Override PartName="/ppt/theme/theme1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ppt/slideLayouts/_rels/slideLayout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_rels/presentation.xml.rels" ContentType="application/vnd.openxmlformats-package.relationships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media/OOXDiagramDrawingRels2_10.png" ContentType="image/png"/>
  <Override PartName="/ppt/media/OOXDiagramDrawingRels2_9.svg" ContentType="image/svg"/>
  <Override PartName="/ppt/media/image59.jpeg" ContentType="image/jpeg"/>
  <Override PartName="/ppt/media/OOXDiagramDrawingRels2_8.png" ContentType="image/png"/>
  <Override PartName="/ppt/media/OOXDiagramDrawingRels1_5.svg" ContentType="image/svg"/>
  <Override PartName="/ppt/media/image58.jpeg" ContentType="image/jpeg"/>
  <Override PartName="/ppt/media/image20.jpeg" ContentType="image/jpeg"/>
  <Override PartName="/ppt/media/image57.jpeg" ContentType="image/jpeg"/>
  <Override PartName="/ppt/media/image18.jpeg" ContentType="image/jpeg"/>
  <Override PartName="/ppt/media/image78.png" ContentType="image/png"/>
  <Override PartName="/ppt/media/image68.png" ContentType="image/png"/>
  <Override PartName="/ppt/media/image14.png" ContentType="image/png"/>
  <Override PartName="/ppt/media/image3.png" ContentType="image/png"/>
  <Override PartName="/ppt/media/image38.jpeg" ContentType="image/jpeg"/>
  <Override PartName="/ppt/media/image48.jpeg" ContentType="image/jpeg"/>
  <Override PartName="/ppt/media/OOXDiagramDrawingRels1_12.svg" ContentType="image/svg"/>
  <Override PartName="/ppt/media/image10.jpeg" ContentType="image/jpeg"/>
  <Override PartName="/ppt/media/media72.mp4" ContentType="video/mp4"/>
  <Override PartName="/ppt/media/image76.wmf" ContentType="image/x-wmf"/>
  <Override PartName="/ppt/media/image34.jpeg" ContentType="image/jpeg"/>
  <Override PartName="/ppt/media/image49.jpeg" ContentType="image/jpeg"/>
  <Override PartName="/ppt/media/image8.png" ContentType="image/png"/>
  <Override PartName="/ppt/media/image51.jpeg" ContentType="image/jpeg"/>
  <Override PartName="/ppt/media/image26.jpeg" ContentType="image/jpeg"/>
  <Override PartName="/ppt/media/OOXDiagramDrawingRels2_3.png" ContentType="image/png"/>
  <Override PartName="/ppt/media/image77.png" ContentType="image/png"/>
  <Override PartName="/ppt/media/OOXDiagramDataRels1_4.png" ContentType="image/png"/>
  <Override PartName="/ppt/media/image19.jpeg" ContentType="image/jpeg"/>
  <Override PartName="/ppt/media/OOXDiagramDrawingRels1_2.png" ContentType="image/png"/>
  <Override PartName="/ppt/media/image73.png" ContentType="image/png"/>
  <Override PartName="/ppt/media/OOXDiagramDataRels1_0.png" ContentType="image/png"/>
  <Override PartName="/ppt/media/OOXDiagramDrawingRels2_11.svg" ContentType="image/svg"/>
  <Override PartName="/ppt/media/image4.png" ContentType="image/png"/>
  <Override PartName="/ppt/media/image50.jpeg" ContentType="image/jpeg"/>
  <Override PartName="/ppt/media/OOXDiagramDataRels1_3.svg" ContentType="image/svg"/>
  <Override PartName="/ppt/media/image13.jpeg" ContentType="image/jpeg"/>
  <Override PartName="/ppt/media/OOXDiagramDataRels2_6.png" ContentType="image/png"/>
  <Override PartName="/ppt/media/image54.jpeg" ContentType="image/jpeg"/>
  <Override PartName="/ppt/media/OOXDiagramDataRels1_2.png" ContentType="image/png"/>
  <Override PartName="/ppt/media/image36.jpeg" ContentType="image/jpeg"/>
  <Override PartName="/ppt/media/OOXDiagramDrawingRels1_6.svg" ContentType="image/svg"/>
  <Override PartName="/ppt/media/image45.jpeg" ContentType="image/jpeg"/>
  <Override PartName="/ppt/media/OOXDiagramDataRels2_2.png" ContentType="image/png"/>
  <Override PartName="/ppt/media/image33.jpeg" ContentType="image/jpeg"/>
  <Override PartName="/ppt/media/OOXDiagramDrawingRels1_3.svg" ContentType="image/svg"/>
  <Override PartName="/ppt/media/image47.jpeg" ContentType="image/jpeg"/>
  <Override PartName="/ppt/media/image79.png" ContentType="image/png"/>
  <Override PartName="/ppt/media/image40.jpeg" ContentType="image/jpeg"/>
  <Override PartName="/ppt/media/image31.jpeg" ContentType="image/jpeg"/>
  <Override PartName="/ppt/media/image43.jpeg" ContentType="image/jpeg"/>
  <Override PartName="/ppt/media/image42.jpeg" ContentType="image/jpeg"/>
  <Override PartName="/ppt/media/image41.jpeg" ContentType="image/jpeg"/>
  <Override PartName="/ppt/media/image37.jpeg" ContentType="image/jpeg"/>
  <Override PartName="/ppt/media/image44.jpeg" ContentType="image/jpeg"/>
  <Override PartName="/ppt/media/image55.png" ContentType="image/png"/>
  <Override PartName="/ppt/media/image9.png" ContentType="image/png"/>
  <Override PartName="/ppt/media/OOXDiagramDataRels1_6.svg" ContentType="image/svg"/>
  <Override PartName="/ppt/media/image32.jpeg" ContentType="image/jpeg"/>
  <Override PartName="/ppt/media/image35.jpeg" ContentType="image/jpeg"/>
  <Override PartName="/ppt/media/image56.png" ContentType="image/png"/>
  <Override PartName="/ppt/media/image53.jpeg" ContentType="image/jpeg"/>
  <Override PartName="/ppt/media/image30.jpeg" ContentType="image/jpeg"/>
  <Override PartName="/ppt/media/image39.jpeg" ContentType="image/jpeg"/>
  <Override PartName="/ppt/media/image21.jpeg" ContentType="image/jpeg"/>
  <Override PartName="/ppt/media/OOXDiagramDataRels1_11.png" ContentType="image/png"/>
  <Override PartName="/ppt/media/OOXDiagramDataRels2_0.png" ContentType="image/png"/>
  <Override PartName="/ppt/media/OOXDiagramDataRels1_9.png" ContentType="image/png"/>
  <Override PartName="/ppt/media/image11.jpeg" ContentType="image/jpeg"/>
  <Override PartName="/ppt/media/image1.jpeg" ContentType="image/jpeg"/>
  <Override PartName="/ppt/media/image27.jpeg" ContentType="image/jpeg"/>
  <Override PartName="/ppt/media/image23.jpeg" ContentType="image/jpeg"/>
  <Override PartName="/ppt/media/image12.jpeg" ContentType="image/jpeg"/>
  <Override PartName="/ppt/media/image2.jpeg" ContentType="image/jpeg"/>
  <Override PartName="/ppt/media/image28.jpeg" ContentType="image/jpeg"/>
  <Override PartName="/ppt/media/image24.jpeg" ContentType="image/jpeg"/>
  <Override PartName="/ppt/media/OOXDiagramDataRels2_9.svg" ContentType="image/svg"/>
  <Override PartName="/ppt/media/image25.jpeg" ContentType="image/jpeg"/>
  <Override PartName="/ppt/media/image15.jpeg" ContentType="image/jpeg"/>
  <Override PartName="/ppt/media/image5.jpeg" ContentType="image/jpeg"/>
  <Override PartName="/ppt/media/OOXDiagramDrawingRels1_10.svg" ContentType="image/svg"/>
  <Override PartName="/ppt/media/OOXDiagramDrawingRels2_6.png" ContentType="image/png"/>
  <Override PartName="/ppt/media/image16.jpeg" ContentType="image/jpeg"/>
  <Override PartName="/ppt/media/image6.jpeg" ContentType="image/jpeg"/>
  <Override PartName="/ppt/media/image17.jpeg" ContentType="image/jpeg"/>
  <Override PartName="/ppt/media/image7.jpeg" ContentType="image/jpeg"/>
  <Override PartName="/ppt/media/image60.jpeg" ContentType="image/jpeg"/>
  <Override PartName="/ppt/media/OOXDiagramDataRels2_3.svg" ContentType="image/svg"/>
  <Override PartName="/ppt/media/image61.jpeg" ContentType="image/jpeg"/>
  <Override PartName="/ppt/media/image22.jpeg" ContentType="image/jpeg"/>
  <Override PartName="/ppt/media/OOXDiagramDrawingRels1_11.png" ContentType="image/png"/>
  <Override PartName="/ppt/media/OOXDiagramDataRels1_13.png" ContentType="image/png"/>
  <Override PartName="/ppt/media/image62.jpeg" ContentType="image/jpeg"/>
  <Override PartName="/ppt/media/image63.jpeg" ContentType="image/jpeg"/>
  <Override PartName="/ppt/media/image64.jpeg" ContentType="image/jpeg"/>
  <Override PartName="/ppt/media/image65.jpeg" ContentType="image/jpeg"/>
  <Override PartName="/ppt/media/image66.jpeg" ContentType="image/jpeg"/>
  <Override PartName="/ppt/media/image67.jpeg" ContentType="image/jpeg"/>
  <Override PartName="/ppt/media/image69.png" ContentType="image/png"/>
  <Override PartName="/ppt/media/image70.png" ContentType="image/png"/>
  <Override PartName="/ppt/media/image75.jpeg" ContentType="image/jpeg"/>
  <Override PartName="/ppt/media/image71.png" ContentType="image/png"/>
  <Override PartName="/ppt/media/OOXDiagramDataRels1_5.svg" ContentType="image/svg"/>
  <Override PartName="/ppt/media/OOXDiagramDataRels2_8.png" ContentType="image/png"/>
  <Override PartName="/ppt/media/OOXDiagramDataRels1_1.svg" ContentType="image/svg"/>
  <Override PartName="/ppt/media/OOXDiagramDataRels2_4.png" ContentType="image/png"/>
  <Override PartName="/ppt/media/OOXDiagramDataRels1_7.png" ContentType="image/png"/>
  <Override PartName="/ppt/media/OOXDiagramDataRels1_10.svg" ContentType="image/svg"/>
  <Override PartName="/ppt/media/OOXDiagramDataRels1_12.svg" ContentType="image/svg"/>
  <Override PartName="/ppt/media/OOXDiagramDataRels2_1.svg" ContentType="image/svg"/>
  <Override PartName="/ppt/media/OOXDiagramDrawingRels1_0.png" ContentType="image/png"/>
  <Override PartName="/ppt/media/OOXDiagramDrawingRels1_1.svg" ContentType="image/svg"/>
  <Override PartName="/ppt/media/OOXDiagramDrawingRels1_4.png" ContentType="image/png"/>
  <Override PartName="/ppt/media/OOXDiagramDrawingRels1_7.png" ContentType="image/png"/>
  <Override PartName="/ppt/media/OOXDiagramDrawingRels1_8.svg" ContentType="image/svg"/>
  <Override PartName="/ppt/media/OOXDiagramDrawingRels1_9.png" ContentType="image/png"/>
  <Override PartName="/ppt/media/image29.jpeg" ContentType="image/jpeg"/>
  <Override PartName="/ppt/media/OOXDiagramDrawingRels1_13.png" ContentType="image/png"/>
  <Override PartName="/ppt/media/OOXDiagramDrawingRels2_2.svg" ContentType="image/svg"/>
  <Override PartName="/ppt/media/OOXDiagramDataRels2_5.svg" ContentType="image/svg"/>
  <Override PartName="/ppt/media/OOXDiagramDataRels2_7.svg" ContentType="image/svg"/>
  <Override PartName="/ppt/media/OOXDiagramDataRels2_10.png" ContentType="image/png"/>
  <Override PartName="/ppt/media/OOXDiagramDataRels2_11.svg" ContentType="image/svg"/>
  <Override PartName="/ppt/media/OOXDiagramDataRels1_8.svg" ContentType="image/svg"/>
  <Override PartName="/ppt/media/image74.png" ContentType="image/png"/>
  <Override PartName="/ppt/media/OOXDiagramDrawingRels2_0.png" ContentType="image/png"/>
  <Override PartName="/ppt/media/image46.jpeg" ContentType="image/jpeg"/>
  <Override PartName="/ppt/media/OOXDiagramDrawingRels2_1.png" ContentType="image/png"/>
  <Override PartName="/ppt/media/OOXDiagramDrawingRels2_4.svg" ContentType="image/svg"/>
  <Override PartName="/ppt/media/OOXDiagramDrawingRels2_5.svg" ContentType="image/svg"/>
  <Override PartName="/ppt/media/OOXDiagramDrawingRels2_7.svg" ContentType="image/svg"/>
  <Override PartName="/ppt/media/image52.jpeg" ContentType="image/jpeg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8.xml" ContentType="application/vnd.openxmlformats-officedocument.presentationml.slide+xml"/>
  <Override PartName="/ppt/slides/slide37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slides/slide60.xml" ContentType="application/vnd.openxmlformats-officedocument.presentationml.slide+xml"/>
  <Override PartName="/ppt/slides/slide18.xml" ContentType="application/vnd.openxmlformats-officedocument.presentationml.slide+xml"/>
  <Override PartName="/ppt/slides/slide61.xml" ContentType="application/vnd.openxmlformats-officedocument.presentationml.slide+xml"/>
  <Override PartName="/ppt/slides/slide19.xml" ContentType="application/vnd.openxmlformats-officedocument.presentationml.slide+xml"/>
  <Override PartName="/ppt/slides/slide62.xml" ContentType="application/vnd.openxmlformats-officedocument.presentationml.slide+xml"/>
  <Override PartName="/ppt/slides/slide26.xml" ContentType="application/vnd.openxmlformats-officedocument.presentationml.slide+xml"/>
  <Override PartName="/ppt/slides/slide63.xml" ContentType="application/vnd.openxmlformats-officedocument.presentationml.slide+xml"/>
  <Override PartName="/ppt/slides/slide27.xml" ContentType="application/vnd.openxmlformats-officedocument.presentationml.slide+xml"/>
  <Override PartName="/ppt/slides/slide64.xml" ContentType="application/vnd.openxmlformats-officedocument.presentationml.slide+xml"/>
  <Override PartName="/ppt/slides/slide28.xml" ContentType="application/vnd.openxmlformats-officedocument.presentationml.slide+xml"/>
  <Override PartName="/ppt/slides/slide70.xml" ContentType="application/vnd.openxmlformats-officedocument.presentationml.slide+xml"/>
  <Override PartName="/ppt/slides/slide65.xml" ContentType="application/vnd.openxmlformats-officedocument.presentationml.slide+xml"/>
  <Override PartName="/ppt/slides/slide29.xml" ContentType="application/vnd.openxmlformats-officedocument.presentationml.slide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22.xml.rels" ContentType="application/vnd.openxmlformats-package.relationships+xml"/>
  <Override PartName="/ppt/slides/_rels/slide5.xml.rels" ContentType="application/vnd.openxmlformats-package.relationships+xml"/>
  <Override PartName="/ppt/slides/_rels/slide4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48.xml.rels" ContentType="application/vnd.openxmlformats-package.relationships+xml"/>
  <Override PartName="/ppt/slides/_rels/slide11.xml.rels" ContentType="application/vnd.openxmlformats-package.relationships+xml"/>
  <Override PartName="/ppt/slides/_rels/slide57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17.xml.rels" ContentType="application/vnd.openxmlformats-package.relationships+xml"/>
  <Override PartName="/ppt/slides/_rels/slide82.xml.rels" ContentType="application/vnd.openxmlformats-package.relationships+xml"/>
  <Override PartName="/ppt/slides/_rels/slide47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16.xml.rels" ContentType="application/vnd.openxmlformats-package.relationships+xml"/>
  <Override PartName="/ppt/slides/_rels/slide81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19.xml.rels" ContentType="application/vnd.openxmlformats-package.relationships+xml"/>
  <Override PartName="/ppt/slides/_rels/slide60.xml.rels" ContentType="application/vnd.openxmlformats-package.relationships+xml"/>
  <Override PartName="/ppt/slides/_rels/slide18.xml.rels" ContentType="application/vnd.openxmlformats-package.relationships+xml"/>
  <Override PartName="/ppt/slides/_rels/slide30.xml.rels" ContentType="application/vnd.openxmlformats-package.relationships+xml"/>
  <Override PartName="/ppt/slides/_rels/slide67.xml.rels" ContentType="application/vnd.openxmlformats-package.relationships+xml"/>
  <Override PartName="/ppt/slides/_rels/slide31.xml.rels" ContentType="application/vnd.openxmlformats-package.relationships+xml"/>
  <Override PartName="/ppt/slides/_rels/slide68.xml.rels" ContentType="application/vnd.openxmlformats-package.relationships+xml"/>
  <Override PartName="/ppt/slides/_rels/slide32.xml.rels" ContentType="application/vnd.openxmlformats-package.relationships+xml"/>
  <Override PartName="/ppt/slides/_rels/slide69.xml.rels" ContentType="application/vnd.openxmlformats-package.relationships+xml"/>
  <Override PartName="/ppt/slides/_rels/slide33.xml.rels" ContentType="application/vnd.openxmlformats-package.relationships+xml"/>
  <Override PartName="/ppt/slides/_rels/slide34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56.xml.rels" ContentType="application/vnd.openxmlformats-package.relationships+xml"/>
  <Override PartName="/ppt/slides/_rels/slide44.xml.rels" ContentType="application/vnd.openxmlformats-package.relationships+xml"/>
  <Override PartName="/ppt/slides/_rels/slide55.xml.rels" ContentType="application/vnd.openxmlformats-package.relationships+xml"/>
  <Override PartName="/ppt/slides/_rels/slide43.xml.rels" ContentType="application/vnd.openxmlformats-package.relationships+xml"/>
  <Override PartName="/ppt/slides/_rels/slide54.xml.rels" ContentType="application/vnd.openxmlformats-package.relationships+xml"/>
  <Override PartName="/ppt/slides/_rels/slide42.xml.rels" ContentType="application/vnd.openxmlformats-package.relationships+xml"/>
  <Override PartName="/ppt/slides/_rels/slide79.xml.rels" ContentType="application/vnd.openxmlformats-package.relationships+xml"/>
  <Override PartName="/ppt/slides/_rels/slide53.xml.rels" ContentType="application/vnd.openxmlformats-package.relationships+xml"/>
  <Override PartName="/ppt/slides/_rels/slide39.xml.rels" ContentType="application/vnd.openxmlformats-package.relationships+xml"/>
  <Override PartName="/ppt/slides/_rels/slide41.xml.rels" ContentType="application/vnd.openxmlformats-package.relationships+xml"/>
  <Override PartName="/ppt/slides/_rels/slide78.xml.rels" ContentType="application/vnd.openxmlformats-package.relationships+xml"/>
  <Override PartName="/ppt/slides/_rels/slide52.xml.rels" ContentType="application/vnd.openxmlformats-package.relationships+xml"/>
  <Override PartName="/ppt/slides/_rels/slide38.xml.rels" ContentType="application/vnd.openxmlformats-package.relationships+xml"/>
  <Override PartName="/ppt/slides/_rels/slide40.xml.rels" ContentType="application/vnd.openxmlformats-package.relationships+xml"/>
  <Override PartName="/ppt/slides/_rels/slide77.xml.rels" ContentType="application/vnd.openxmlformats-package.relationships+xml"/>
  <Override PartName="/ppt/slides/_rels/slide14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5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63.xml.rels" ContentType="application/vnd.openxmlformats-package.relationships+xml"/>
  <Override PartName="/ppt/slides/_rels/slide27.xml.rels" ContentType="application/vnd.openxmlformats-package.relationships+xml"/>
  <Override PartName="/ppt/slides/_rels/slide64.xml.rels" ContentType="application/vnd.openxmlformats-package.relationships+xml"/>
  <Override PartName="/ppt/slides/_rels/slide28.xml.rels" ContentType="application/vnd.openxmlformats-package.relationships+xml"/>
  <Override PartName="/ppt/slides/_rels/slide70.xml.rels" ContentType="application/vnd.openxmlformats-package.relationships+xml"/>
  <Override PartName="/ppt/slides/_rels/slide65.xml.rels" ContentType="application/vnd.openxmlformats-package.relationships+xml"/>
  <Override PartName="/ppt/slides/_rels/slide71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66.xml.rels" ContentType="application/vnd.openxmlformats-package.relationships+xml"/>
  <Override PartName="/ppt/slides/_rels/slide7.xml.rels" ContentType="application/vnd.openxmlformats-package.relationships+xml"/>
  <Override PartName="/ppt/slides/_rels/slide24.xml.rels" ContentType="application/vnd.openxmlformats-package.relationships+xml"/>
  <Override PartName="/ppt/slides/_rels/slide80.xml.rels" ContentType="application/vnd.openxmlformats-package.relationships+xml"/>
  <Override PartName="/ppt/slides/_rels/slide15.xml.rels" ContentType="application/vnd.openxmlformats-package.relationships+xml"/>
  <Override PartName="/ppt/slides/_rels/slide6.xml.rels" ContentType="application/vnd.openxmlformats-package.relationships+xml"/>
  <Override PartName="/ppt/slides/_rels/slide23.xml.rels" ContentType="application/vnd.openxmlformats-package.relationships+xml"/>
  <Override PartName="/ppt/slides/_rels/slide76.xml.rels" ContentType="application/vnd.openxmlformats-package.relationships+xml"/>
  <Override PartName="/ppt/slides/_rels/slide75.xml.rels" ContentType="application/vnd.openxmlformats-package.relationships+xml"/>
  <Override PartName="/ppt/slides/_rels/slide74.xml.rels" ContentType="application/vnd.openxmlformats-package.relationships+xml"/>
  <Override PartName="/ppt/slides/_rels/slide73.xml.rels" ContentType="application/vnd.openxmlformats-package.relationships+xml"/>
  <Override PartName="/ppt/slides/_rels/slide72.xml.rels" ContentType="application/vnd.openxmlformats-package.relationships+xml"/>
  <Override PartName="/ppt/slides/_rels/slide46.xml.rels" ContentType="application/vnd.openxmlformats-package.relationships+xml"/>
  <Override PartName="/ppt/slides/slide71.xml" ContentType="application/vnd.openxmlformats-officedocument.presentationml.slide+xml"/>
  <Override PartName="/ppt/slides/slide66.xml" ContentType="application/vnd.openxmlformats-officedocument.presentationml.slide+xml"/>
  <Override PartName="/ppt/slides/slide79.xml" ContentType="application/vnd.openxmlformats-officedocument.presentationml.slide+xml"/>
  <Override PartName="/ppt/slides/slide67.xml" ContentType="application/vnd.openxmlformats-officedocument.presentationml.slide+xml"/>
  <Override PartName="/ppt/slides/slide15.xml" ContentType="application/vnd.openxmlformats-officedocument.presentationml.slide+xml"/>
  <Override PartName="/ppt/slides/slide80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73.xml" ContentType="application/vnd.openxmlformats-officedocument.presentationml.slide+xml"/>
  <Override PartName="/ppt/slides/slide72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1.xml" ContentType="application/vnd.openxmlformats-officedocument.presentationml.slide+xml"/>
  <Override PartName="/ppt/slides/slide46.xml" ContentType="application/vnd.openxmlformats-officedocument.presentationml.slide+xml"/>
  <Override PartName="/ppt/slides/slide81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47.xml" ContentType="application/vnd.openxmlformats-officedocument.presentationml.slide+xml"/>
  <Override PartName="/ppt/slides/slide82.xml" ContentType="application/vnd.openxmlformats-officedocument.presentationml.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48.xml" ContentType="application/vnd.openxmlformats-officedocument.presentationml.slide+xml"/>
  <Override PartName="/ppt/slides/slide20.xml" ContentType="application/vnd.openxmlformats-officedocument.presentationml.slide+xml"/>
  <Override PartName="/ppt/slides/slide57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49.xml" ContentType="application/vnd.openxmlformats-officedocument.presentationml.slide+xml"/>
  <Override PartName="/ppt/slides/slide21.xml" ContentType="application/vnd.openxmlformats-officedocument.presentationml.slide+xml"/>
  <Override PartName="/ppt/slides/slide58.xml" ContentType="application/vnd.openxmlformats-officedocument.presentationml.slide+xml"/>
  <Override PartName="/ppt/slides/slide5.xml" ContentType="application/vnd.openxmlformats-officedocument.presentationml.slide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59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Slides/_rels/notesSlide34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5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59.xml.rels" ContentType="application/vnd.openxmlformats-package.relationships+xml"/>
  <Override PartName="/ppt/notesSlides/_rels/notesSlide4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1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1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5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63.xml.rels" ContentType="application/vnd.openxmlformats-package.relationships+xml"/>
  <Override PartName="/ppt/notesSlides/_rels/notesSlide62.xml.rels" ContentType="application/vnd.openxmlformats-package.relationships+xml"/>
  <Override PartName="/ppt/notesSlides/_rels/notesSlide48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50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55.xml.rels" ContentType="application/vnd.openxmlformats-package.relationships+xml"/>
  <Override PartName="/ppt/notesSlides/_rels/notesSlide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6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40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39.xml.rels" ContentType="application/vnd.openxmlformats-package.relationships+xml"/>
  <Override PartName="/ppt/notesSlides/_rels/notesSlide41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5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43.xml.rels" ContentType="application/vnd.openxmlformats-package.relationships+xml"/>
  <Override PartName="/ppt/notesSlides/_rels/notesSlide44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46.xml.rels" ContentType="application/vnd.openxmlformats-package.relationships+xml"/>
  <Override PartName="/ppt/notesSlides/_rels/notesSlide52.xml.rels" ContentType="application/vnd.openxmlformats-package.relationships+xml"/>
  <Override PartName="/ppt/notesSlides/_rels/notesSlide49.xml.rels" ContentType="application/vnd.openxmlformats-package.relationships+xml"/>
  <Override PartName="/ppt/notesSlides/_rels/notesSlide51.xml.rels" ContentType="application/vnd.openxmlformats-package.relationships+xml"/>
  <Override PartName="/ppt/notesSlides/_rels/notesSlide60.xml.rels" ContentType="application/vnd.openxmlformats-package.relationship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4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customXml" Target="../customXml/item1.xml"/><Relationship Id="rId5" Type="http://schemas.openxmlformats.org/officeDocument/2006/relationships/customXml" Target="../customXml/item2.xml"/><Relationship Id="rId6" Type="http://schemas.openxmlformats.org/officeDocument/2006/relationships/customXml" Target="../customXml/item3.xml"/><Relationship Id="rId7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</p:sldMasterIdLst>
  <p:notesMasterIdLst>
    <p:notesMasterId r:id="rId13"/>
  </p:notesMasterIdLst>
  <p:sldIdLst>
    <p:sldId id="256" r:id="rId14"/>
    <p:sldId id="257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287" r:id="rId45"/>
    <p:sldId id="288" r:id="rId46"/>
    <p:sldId id="289" r:id="rId47"/>
    <p:sldId id="290" r:id="rId48"/>
    <p:sldId id="291" r:id="rId49"/>
    <p:sldId id="292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01" r:id="rId59"/>
    <p:sldId id="302" r:id="rId60"/>
    <p:sldId id="303" r:id="rId61"/>
    <p:sldId id="304" r:id="rId62"/>
    <p:sldId id="305" r:id="rId63"/>
    <p:sldId id="306" r:id="rId64"/>
    <p:sldId id="307" r:id="rId65"/>
    <p:sldId id="308" r:id="rId66"/>
    <p:sldId id="309" r:id="rId67"/>
    <p:sldId id="310" r:id="rId68"/>
    <p:sldId id="311" r:id="rId69"/>
    <p:sldId id="312" r:id="rId70"/>
    <p:sldId id="313" r:id="rId71"/>
    <p:sldId id="314" r:id="rId72"/>
    <p:sldId id="315" r:id="rId73"/>
    <p:sldId id="316" r:id="rId74"/>
    <p:sldId id="317" r:id="rId75"/>
    <p:sldId id="318" r:id="rId76"/>
    <p:sldId id="319" r:id="rId77"/>
    <p:sldId id="320" r:id="rId78"/>
    <p:sldId id="321" r:id="rId79"/>
    <p:sldId id="322" r:id="rId80"/>
    <p:sldId id="323" r:id="rId81"/>
    <p:sldId id="324" r:id="rId82"/>
    <p:sldId id="325" r:id="rId83"/>
    <p:sldId id="326" r:id="rId84"/>
    <p:sldId id="327" r:id="rId85"/>
    <p:sldId id="328" r:id="rId86"/>
    <p:sldId id="329" r:id="rId87"/>
    <p:sldId id="330" r:id="rId88"/>
    <p:sldId id="331" r:id="rId89"/>
    <p:sldId id="332" r:id="rId90"/>
    <p:sldId id="333" r:id="rId91"/>
    <p:sldId id="334" r:id="rId92"/>
    <p:sldId id="335" r:id="rId93"/>
    <p:sldId id="336" r:id="rId94"/>
    <p:sldId id="337" r:id="rId95"/>
  </p:sldIdLst>
  <p:sldSz cx="9144000" cy="5143500"/>
  <p:notesSz cx="51435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notesMaster" Target="notesMasters/notesMaster1.xml"/><Relationship Id="rId14" Type="http://schemas.openxmlformats.org/officeDocument/2006/relationships/slide" Target="slides/slide1.xml"/><Relationship Id="rId15" Type="http://schemas.openxmlformats.org/officeDocument/2006/relationships/slide" Target="slides/slide2.xml"/><Relationship Id="rId16" Type="http://schemas.openxmlformats.org/officeDocument/2006/relationships/slide" Target="slides/slide3.xml"/><Relationship Id="rId17" Type="http://schemas.openxmlformats.org/officeDocument/2006/relationships/slide" Target="slides/slide4.xml"/><Relationship Id="rId18" Type="http://schemas.openxmlformats.org/officeDocument/2006/relationships/slide" Target="slides/slide5.xml"/><Relationship Id="rId19" Type="http://schemas.openxmlformats.org/officeDocument/2006/relationships/slide" Target="slides/slide6.xml"/><Relationship Id="rId20" Type="http://schemas.openxmlformats.org/officeDocument/2006/relationships/slide" Target="slides/slide7.xml"/><Relationship Id="rId21" Type="http://schemas.openxmlformats.org/officeDocument/2006/relationships/slide" Target="slides/slide8.xml"/><Relationship Id="rId22" Type="http://schemas.openxmlformats.org/officeDocument/2006/relationships/slide" Target="slides/slide9.xml"/><Relationship Id="rId23" Type="http://schemas.openxmlformats.org/officeDocument/2006/relationships/slide" Target="slides/slide10.xml"/><Relationship Id="rId24" Type="http://schemas.openxmlformats.org/officeDocument/2006/relationships/slide" Target="slides/slide11.xml"/><Relationship Id="rId25" Type="http://schemas.openxmlformats.org/officeDocument/2006/relationships/slide" Target="slides/slide12.xml"/><Relationship Id="rId26" Type="http://schemas.openxmlformats.org/officeDocument/2006/relationships/slide" Target="slides/slide13.xml"/><Relationship Id="rId27" Type="http://schemas.openxmlformats.org/officeDocument/2006/relationships/slide" Target="slides/slide14.xml"/><Relationship Id="rId28" Type="http://schemas.openxmlformats.org/officeDocument/2006/relationships/slide" Target="slides/slide15.xml"/><Relationship Id="rId29" Type="http://schemas.openxmlformats.org/officeDocument/2006/relationships/slide" Target="slides/slide16.xml"/><Relationship Id="rId30" Type="http://schemas.openxmlformats.org/officeDocument/2006/relationships/slide" Target="slides/slide17.xml"/><Relationship Id="rId31" Type="http://schemas.openxmlformats.org/officeDocument/2006/relationships/slide" Target="slides/slide18.xml"/><Relationship Id="rId32" Type="http://schemas.openxmlformats.org/officeDocument/2006/relationships/slide" Target="slides/slide19.xml"/><Relationship Id="rId33" Type="http://schemas.openxmlformats.org/officeDocument/2006/relationships/slide" Target="slides/slide20.xml"/><Relationship Id="rId34" Type="http://schemas.openxmlformats.org/officeDocument/2006/relationships/slide" Target="slides/slide21.xml"/><Relationship Id="rId35" Type="http://schemas.openxmlformats.org/officeDocument/2006/relationships/slide" Target="slides/slide22.xml"/><Relationship Id="rId36" Type="http://schemas.openxmlformats.org/officeDocument/2006/relationships/slide" Target="slides/slide23.xml"/><Relationship Id="rId37" Type="http://schemas.openxmlformats.org/officeDocument/2006/relationships/slide" Target="slides/slide24.xml"/><Relationship Id="rId38" Type="http://schemas.openxmlformats.org/officeDocument/2006/relationships/slide" Target="slides/slide25.xml"/><Relationship Id="rId39" Type="http://schemas.openxmlformats.org/officeDocument/2006/relationships/slide" Target="slides/slide26.xml"/><Relationship Id="rId40" Type="http://schemas.openxmlformats.org/officeDocument/2006/relationships/slide" Target="slides/slide27.xml"/><Relationship Id="rId41" Type="http://schemas.openxmlformats.org/officeDocument/2006/relationships/slide" Target="slides/slide28.xml"/><Relationship Id="rId42" Type="http://schemas.openxmlformats.org/officeDocument/2006/relationships/slide" Target="slides/slide29.xml"/><Relationship Id="rId43" Type="http://schemas.openxmlformats.org/officeDocument/2006/relationships/slide" Target="slides/slide30.xml"/><Relationship Id="rId44" Type="http://schemas.openxmlformats.org/officeDocument/2006/relationships/slide" Target="slides/slide31.xml"/><Relationship Id="rId45" Type="http://schemas.openxmlformats.org/officeDocument/2006/relationships/slide" Target="slides/slide32.xml"/><Relationship Id="rId46" Type="http://schemas.openxmlformats.org/officeDocument/2006/relationships/slide" Target="slides/slide33.xml"/><Relationship Id="rId47" Type="http://schemas.openxmlformats.org/officeDocument/2006/relationships/slide" Target="slides/slide34.xml"/><Relationship Id="rId48" Type="http://schemas.openxmlformats.org/officeDocument/2006/relationships/slide" Target="slides/slide35.xml"/><Relationship Id="rId49" Type="http://schemas.openxmlformats.org/officeDocument/2006/relationships/slide" Target="slides/slide36.xml"/><Relationship Id="rId50" Type="http://schemas.openxmlformats.org/officeDocument/2006/relationships/slide" Target="slides/slide37.xml"/><Relationship Id="rId51" Type="http://schemas.openxmlformats.org/officeDocument/2006/relationships/slide" Target="slides/slide38.xml"/><Relationship Id="rId52" Type="http://schemas.openxmlformats.org/officeDocument/2006/relationships/slide" Target="slides/slide39.xml"/><Relationship Id="rId53" Type="http://schemas.openxmlformats.org/officeDocument/2006/relationships/slide" Target="slides/slide40.xml"/><Relationship Id="rId54" Type="http://schemas.openxmlformats.org/officeDocument/2006/relationships/slide" Target="slides/slide41.xml"/><Relationship Id="rId55" Type="http://schemas.openxmlformats.org/officeDocument/2006/relationships/slide" Target="slides/slide42.xml"/><Relationship Id="rId56" Type="http://schemas.openxmlformats.org/officeDocument/2006/relationships/slide" Target="slides/slide43.xml"/><Relationship Id="rId57" Type="http://schemas.openxmlformats.org/officeDocument/2006/relationships/slide" Target="slides/slide44.xml"/><Relationship Id="rId58" Type="http://schemas.openxmlformats.org/officeDocument/2006/relationships/slide" Target="slides/slide45.xml"/><Relationship Id="rId59" Type="http://schemas.openxmlformats.org/officeDocument/2006/relationships/slide" Target="slides/slide46.xml"/><Relationship Id="rId60" Type="http://schemas.openxmlformats.org/officeDocument/2006/relationships/slide" Target="slides/slide47.xml"/><Relationship Id="rId61" Type="http://schemas.openxmlformats.org/officeDocument/2006/relationships/slide" Target="slides/slide48.xml"/><Relationship Id="rId62" Type="http://schemas.openxmlformats.org/officeDocument/2006/relationships/slide" Target="slides/slide49.xml"/><Relationship Id="rId63" Type="http://schemas.openxmlformats.org/officeDocument/2006/relationships/slide" Target="slides/slide50.xml"/><Relationship Id="rId64" Type="http://schemas.openxmlformats.org/officeDocument/2006/relationships/slide" Target="slides/slide51.xml"/><Relationship Id="rId65" Type="http://schemas.openxmlformats.org/officeDocument/2006/relationships/slide" Target="slides/slide52.xml"/><Relationship Id="rId66" Type="http://schemas.openxmlformats.org/officeDocument/2006/relationships/slide" Target="slides/slide53.xml"/><Relationship Id="rId67" Type="http://schemas.openxmlformats.org/officeDocument/2006/relationships/slide" Target="slides/slide54.xml"/><Relationship Id="rId68" Type="http://schemas.openxmlformats.org/officeDocument/2006/relationships/slide" Target="slides/slide55.xml"/><Relationship Id="rId69" Type="http://schemas.openxmlformats.org/officeDocument/2006/relationships/slide" Target="slides/slide56.xml"/><Relationship Id="rId70" Type="http://schemas.openxmlformats.org/officeDocument/2006/relationships/slide" Target="slides/slide57.xml"/><Relationship Id="rId71" Type="http://schemas.openxmlformats.org/officeDocument/2006/relationships/slide" Target="slides/slide58.xml"/><Relationship Id="rId72" Type="http://schemas.openxmlformats.org/officeDocument/2006/relationships/slide" Target="slides/slide59.xml"/><Relationship Id="rId73" Type="http://schemas.openxmlformats.org/officeDocument/2006/relationships/slide" Target="slides/slide60.xml"/><Relationship Id="rId74" Type="http://schemas.openxmlformats.org/officeDocument/2006/relationships/slide" Target="slides/slide61.xml"/><Relationship Id="rId75" Type="http://schemas.openxmlformats.org/officeDocument/2006/relationships/slide" Target="slides/slide62.xml"/><Relationship Id="rId76" Type="http://schemas.openxmlformats.org/officeDocument/2006/relationships/slide" Target="slides/slide63.xml"/><Relationship Id="rId77" Type="http://schemas.openxmlformats.org/officeDocument/2006/relationships/slide" Target="slides/slide64.xml"/><Relationship Id="rId78" Type="http://schemas.openxmlformats.org/officeDocument/2006/relationships/slide" Target="slides/slide65.xml"/><Relationship Id="rId79" Type="http://schemas.openxmlformats.org/officeDocument/2006/relationships/slide" Target="slides/slide66.xml"/><Relationship Id="rId80" Type="http://schemas.openxmlformats.org/officeDocument/2006/relationships/slide" Target="slides/slide67.xml"/><Relationship Id="rId81" Type="http://schemas.openxmlformats.org/officeDocument/2006/relationships/slide" Target="slides/slide68.xml"/><Relationship Id="rId82" Type="http://schemas.openxmlformats.org/officeDocument/2006/relationships/slide" Target="slides/slide69.xml"/><Relationship Id="rId83" Type="http://schemas.openxmlformats.org/officeDocument/2006/relationships/slide" Target="slides/slide70.xml"/><Relationship Id="rId84" Type="http://schemas.openxmlformats.org/officeDocument/2006/relationships/slide" Target="slides/slide71.xml"/><Relationship Id="rId85" Type="http://schemas.openxmlformats.org/officeDocument/2006/relationships/slide" Target="slides/slide72.xml"/><Relationship Id="rId86" Type="http://schemas.openxmlformats.org/officeDocument/2006/relationships/slide" Target="slides/slide73.xml"/><Relationship Id="rId87" Type="http://schemas.openxmlformats.org/officeDocument/2006/relationships/slide" Target="slides/slide74.xml"/><Relationship Id="rId88" Type="http://schemas.openxmlformats.org/officeDocument/2006/relationships/slide" Target="slides/slide75.xml"/><Relationship Id="rId89" Type="http://schemas.openxmlformats.org/officeDocument/2006/relationships/slide" Target="slides/slide76.xml"/><Relationship Id="rId90" Type="http://schemas.openxmlformats.org/officeDocument/2006/relationships/slide" Target="slides/slide77.xml"/><Relationship Id="rId91" Type="http://schemas.openxmlformats.org/officeDocument/2006/relationships/slide" Target="slides/slide78.xml"/><Relationship Id="rId92" Type="http://schemas.openxmlformats.org/officeDocument/2006/relationships/slide" Target="slides/slide79.xml"/><Relationship Id="rId93" Type="http://schemas.openxmlformats.org/officeDocument/2006/relationships/slide" Target="slides/slide80.xml"/><Relationship Id="rId94" Type="http://schemas.openxmlformats.org/officeDocument/2006/relationships/slide" Target="slides/slide81.xml"/><Relationship Id="rId95" Type="http://schemas.openxmlformats.org/officeDocument/2006/relationships/slide" Target="slides/slide82.xml"/><Relationship Id="rId96" Type="http://schemas.openxmlformats.org/officeDocument/2006/relationships/presProps" Target="presProps.xml"/>
</Relationships>
</file>

<file path=ppt/diagrams/_rels/data1.xml.rels><?xml version="1.0" encoding="UTF-8"?>
<Relationships xmlns="http://schemas.openxmlformats.org/package/2006/relationships"><Relationship Id="rId1" Type="http://schemas.openxmlformats.org/officeDocument/2006/relationships/image" Target="../media/OOXDiagramDataRels1_0.png"/><Relationship Id="rId10" Type="http://schemas.openxmlformats.org/officeDocument/2006/relationships/image" Target="../media/OOXDiagramDataRels1_1.svg"/><Relationship Id="rId11" Type="http://schemas.openxmlformats.org/officeDocument/2006/relationships/image" Target="../media/OOXDiagramDataRels1_2.png"/><Relationship Id="rId12" Type="http://schemas.openxmlformats.org/officeDocument/2006/relationships/image" Target="../media/OOXDiagramDataRels1_3.svg"/><Relationship Id="rId13" Type="http://schemas.openxmlformats.org/officeDocument/2006/relationships/image" Target="../media/OOXDiagramDataRels1_4.png"/><Relationship Id="rId14" Type="http://schemas.openxmlformats.org/officeDocument/2006/relationships/image" Target="../media/OOXDiagramDataRels1_5.svg"/><Relationship Id="rId2" Type="http://schemas.openxmlformats.org/officeDocument/2006/relationships/image" Target="../media/OOXDiagramDataRels1_6.svg"/><Relationship Id="rId3" Type="http://schemas.openxmlformats.org/officeDocument/2006/relationships/image" Target="../media/OOXDiagramDataRels1_7.png"/><Relationship Id="rId4" Type="http://schemas.openxmlformats.org/officeDocument/2006/relationships/image" Target="../media/OOXDiagramDataRels1_8.svg"/><Relationship Id="rId5" Type="http://schemas.openxmlformats.org/officeDocument/2006/relationships/image" Target="../media/OOXDiagramDataRels1_9.png"/><Relationship Id="rId6" Type="http://schemas.openxmlformats.org/officeDocument/2006/relationships/image" Target="../media/OOXDiagramDataRels1_10.svg"/><Relationship Id="rId7" Type="http://schemas.openxmlformats.org/officeDocument/2006/relationships/image" Target="../media/OOXDiagramDataRels1_11.png"/><Relationship Id="rId8" Type="http://schemas.openxmlformats.org/officeDocument/2006/relationships/image" Target="../media/OOXDiagramDataRels1_12.svg"/><Relationship Id="rId9" Type="http://schemas.openxmlformats.org/officeDocument/2006/relationships/image" Target="../media/OOXDiagramDataRels1_13.png"/>
</Relationships>
</file>

<file path=ppt/diagrams/_rels/data2.xml.rels><?xml version="1.0" encoding="UTF-8"?>
<Relationships xmlns="http://schemas.openxmlformats.org/package/2006/relationships"><Relationship Id="rId10" Type="http://schemas.openxmlformats.org/officeDocument/2006/relationships/image" Target="../media/OOXDiagramDataRels2_0.png"/><Relationship Id="rId11" Type="http://schemas.openxmlformats.org/officeDocument/2006/relationships/image" Target="../media/OOXDiagramDataRels2_1.svg"/><Relationship Id="rId12" Type="http://schemas.openxmlformats.org/officeDocument/2006/relationships/image" Target="../media/OOXDiagramDataRels2_2.png"/><Relationship Id="rId13" Type="http://schemas.openxmlformats.org/officeDocument/2006/relationships/image" Target="../media/OOXDiagramDataRels2_3.svg"/><Relationship Id="rId2" Type="http://schemas.openxmlformats.org/officeDocument/2006/relationships/image" Target="../media/OOXDiagramDataRels2_4.png"/><Relationship Id="rId3" Type="http://schemas.openxmlformats.org/officeDocument/2006/relationships/image" Target="../media/OOXDiagramDataRels2_5.svg"/><Relationship Id="rId4" Type="http://schemas.openxmlformats.org/officeDocument/2006/relationships/image" Target="../media/OOXDiagramDataRels2_6.png"/><Relationship Id="rId5" Type="http://schemas.openxmlformats.org/officeDocument/2006/relationships/image" Target="../media/OOXDiagramDataRels2_7.svg"/><Relationship Id="rId6" Type="http://schemas.openxmlformats.org/officeDocument/2006/relationships/image" Target="../media/OOXDiagramDataRels2_8.png"/><Relationship Id="rId7" Type="http://schemas.openxmlformats.org/officeDocument/2006/relationships/image" Target="../media/OOXDiagramDataRels2_9.svg"/><Relationship Id="rId8" Type="http://schemas.openxmlformats.org/officeDocument/2006/relationships/image" Target="../media/OOXDiagramDataRels2_10.png"/><Relationship Id="rId9" Type="http://schemas.openxmlformats.org/officeDocument/2006/relationships/image" Target="../media/OOXDiagramDataRels2_11.svg"/>
</Relationships>
</file>

<file path=ppt/diagrams/_rels/drawing1.xml.rels><?xml version="1.0" encoding="UTF-8"?>
<Relationships xmlns="http://schemas.openxmlformats.org/package/2006/relationships"><Relationship Id="rId1" Type="http://schemas.openxmlformats.org/officeDocument/2006/relationships/image" Target="../media/OOXDiagramDrawingRels1_0.png"/><Relationship Id="rId10" Type="http://schemas.openxmlformats.org/officeDocument/2006/relationships/image" Target="../media/OOXDiagramDrawingRels1_1.svg"/><Relationship Id="rId11" Type="http://schemas.openxmlformats.org/officeDocument/2006/relationships/image" Target="../media/OOXDiagramDrawingRels1_2.png"/><Relationship Id="rId12" Type="http://schemas.openxmlformats.org/officeDocument/2006/relationships/image" Target="../media/OOXDiagramDrawingRels1_3.svg"/><Relationship Id="rId13" Type="http://schemas.openxmlformats.org/officeDocument/2006/relationships/image" Target="../media/OOXDiagramDrawingRels1_4.png"/><Relationship Id="rId14" Type="http://schemas.openxmlformats.org/officeDocument/2006/relationships/image" Target="../media/OOXDiagramDrawingRels1_5.svg"/><Relationship Id="rId2" Type="http://schemas.openxmlformats.org/officeDocument/2006/relationships/image" Target="../media/OOXDiagramDrawingRels1_6.svg"/><Relationship Id="rId3" Type="http://schemas.openxmlformats.org/officeDocument/2006/relationships/image" Target="../media/OOXDiagramDrawingRels1_7.png"/><Relationship Id="rId4" Type="http://schemas.openxmlformats.org/officeDocument/2006/relationships/image" Target="../media/OOXDiagramDrawingRels1_8.svg"/><Relationship Id="rId5" Type="http://schemas.openxmlformats.org/officeDocument/2006/relationships/image" Target="../media/OOXDiagramDrawingRels1_9.png"/><Relationship Id="rId6" Type="http://schemas.openxmlformats.org/officeDocument/2006/relationships/image" Target="../media/OOXDiagramDrawingRels1_10.svg"/><Relationship Id="rId7" Type="http://schemas.openxmlformats.org/officeDocument/2006/relationships/image" Target="../media/OOXDiagramDrawingRels1_11.png"/><Relationship Id="rId8" Type="http://schemas.openxmlformats.org/officeDocument/2006/relationships/image" Target="../media/OOXDiagramDrawingRels1_12.svg"/><Relationship Id="rId9" Type="http://schemas.openxmlformats.org/officeDocument/2006/relationships/image" Target="../media/OOXDiagramDrawingRels1_13.png"/>
</Relationships>
</file>

<file path=ppt/diagrams/_rels/drawing2.xml.rels><?xml version="1.0" encoding="UTF-8"?>
<Relationships xmlns="http://schemas.openxmlformats.org/package/2006/relationships"><Relationship Id="rId1" Type="http://schemas.openxmlformats.org/officeDocument/2006/relationships/image" Target="../media/OOXDiagramDrawingRels2_0.png"/><Relationship Id="rId10" Type="http://schemas.openxmlformats.org/officeDocument/2006/relationships/image" Target="../media/OOXDiagramDrawingRels2_1.png"/><Relationship Id="rId11" Type="http://schemas.openxmlformats.org/officeDocument/2006/relationships/image" Target="../media/OOXDiagramDrawingRels2_2.svg"/><Relationship Id="rId12" Type="http://schemas.openxmlformats.org/officeDocument/2006/relationships/image" Target="../media/OOXDiagramDrawingRels2_3.png"/><Relationship Id="rId13" Type="http://schemas.openxmlformats.org/officeDocument/2006/relationships/image" Target="../media/OOXDiagramDrawingRels2_4.svg"/><Relationship Id="rId2" Type="http://schemas.openxmlformats.org/officeDocument/2006/relationships/image" Target="../media/OOXDiagramDrawingRels2_5.svg"/><Relationship Id="rId4" Type="http://schemas.openxmlformats.org/officeDocument/2006/relationships/image" Target="../media/OOXDiagramDrawingRels2_6.png"/><Relationship Id="rId5" Type="http://schemas.openxmlformats.org/officeDocument/2006/relationships/image" Target="../media/OOXDiagramDrawingRels2_7.svg"/><Relationship Id="rId6" Type="http://schemas.openxmlformats.org/officeDocument/2006/relationships/image" Target="../media/OOXDiagramDrawingRels2_8.png"/><Relationship Id="rId7" Type="http://schemas.openxmlformats.org/officeDocument/2006/relationships/image" Target="../media/OOXDiagramDrawingRels2_9.svg"/><Relationship Id="rId8" Type="http://schemas.openxmlformats.org/officeDocument/2006/relationships/image" Target="../media/OOXDiagramDrawingRels2_10.png"/><Relationship Id="rId9" Type="http://schemas.openxmlformats.org/officeDocument/2006/relationships/image" Target="../media/OOXDiagramDrawingRels2_11.svg"/>
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31CAAA-EDDB-416E-A299-9142FB5308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C8BCAAF-A766-4C95-9933-608C5FC20B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tell docker to package our application:</a:t>
          </a:r>
        </a:p>
      </dgm:t>
    </dgm:pt>
    <dgm:pt modelId="{D0A597D3-786C-4079-8C90-96632447FBBE}" type="parTrans" cxnId="{9AFD5FF1-9086-4204-8678-8625BAA72ECC}">
      <dgm:prSet/>
      <dgm:spPr/>
      <dgm:t>
        <a:bodyPr/>
        <a:lstStyle/>
        <a:p>
          <a:endParaRPr lang="en-US"/>
        </a:p>
      </dgm:t>
    </dgm:pt>
    <dgm:pt modelId="{A5119FAA-2A8A-40E1-90CB-E4E9D7D30190}" type="sibTrans" cxnId="{9AFD5FF1-9086-4204-8678-8625BAA72ECC}">
      <dgm:prSet/>
      <dgm:spPr/>
      <dgm:t>
        <a:bodyPr/>
        <a:lstStyle/>
        <a:p>
          <a:endParaRPr lang="en-US"/>
        </a:p>
      </dgm:t>
    </dgm:pt>
    <dgm:pt modelId="{C455EE1D-93BE-4AEB-B2E3-5914F06C382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 err="1"/>
            <a:t>sudo</a:t>
          </a:r>
          <a:r>
            <a:rPr lang="en-IN" b="1" dirty="0"/>
            <a:t> docker build -t &lt;</a:t>
          </a:r>
          <a:r>
            <a:rPr lang="en-IN" b="1" dirty="0" err="1"/>
            <a:t>Dockerhub</a:t>
          </a:r>
          <a:r>
            <a:rPr lang="en-IN" b="1" dirty="0"/>
            <a:t> repo name&gt;:&lt;tag name&gt; .</a:t>
          </a:r>
          <a:endParaRPr lang="en-US" dirty="0"/>
        </a:p>
      </dgm:t>
    </dgm:pt>
    <dgm:pt modelId="{D855F464-2537-417F-90B5-D69B622ABF66}" type="parTrans" cxnId="{50030034-ABEF-4461-B4D9-DCD09A55C3D8}">
      <dgm:prSet/>
      <dgm:spPr/>
      <dgm:t>
        <a:bodyPr/>
        <a:lstStyle/>
        <a:p>
          <a:endParaRPr lang="en-US"/>
        </a:p>
      </dgm:t>
    </dgm:pt>
    <dgm:pt modelId="{38DD50C9-3FE8-4C6C-8CA0-B348F4E8F771}" type="sibTrans" cxnId="{50030034-ABEF-4461-B4D9-DCD09A55C3D8}">
      <dgm:prSet/>
      <dgm:spPr/>
      <dgm:t>
        <a:bodyPr/>
        <a:lstStyle/>
        <a:p>
          <a:endParaRPr lang="en-US"/>
        </a:p>
      </dgm:t>
    </dgm:pt>
    <dgm:pt modelId="{EAB48743-B18D-4781-9AC8-34124B4CAF1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To check the existing docker images:</a:t>
          </a:r>
          <a:endParaRPr lang="en-US" dirty="0"/>
        </a:p>
      </dgm:t>
    </dgm:pt>
    <dgm:pt modelId="{8382C68B-B2AE-4628-94B8-470D9AA038CE}" type="parTrans" cxnId="{EBEC34B9-1525-4B24-88EE-E8EE48E84B11}">
      <dgm:prSet/>
      <dgm:spPr/>
      <dgm:t>
        <a:bodyPr/>
        <a:lstStyle/>
        <a:p>
          <a:endParaRPr lang="en-US"/>
        </a:p>
      </dgm:t>
    </dgm:pt>
    <dgm:pt modelId="{53D62FFF-A558-487A-9480-29E080FE0626}" type="sibTrans" cxnId="{EBEC34B9-1525-4B24-88EE-E8EE48E84B11}">
      <dgm:prSet/>
      <dgm:spPr/>
      <dgm:t>
        <a:bodyPr/>
        <a:lstStyle/>
        <a:p>
          <a:endParaRPr lang="en-US"/>
        </a:p>
      </dgm:t>
    </dgm:pt>
    <dgm:pt modelId="{0ACB7BD0-F8F5-43D5-9E7C-7200B382738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docker image ls</a:t>
          </a:r>
          <a:endParaRPr lang="en-US"/>
        </a:p>
      </dgm:t>
    </dgm:pt>
    <dgm:pt modelId="{B09DC3A4-DE12-4E73-AAFD-9372A127DF8B}" type="parTrans" cxnId="{0985A027-1261-492C-BD34-F3BBF5EE36D2}">
      <dgm:prSet/>
      <dgm:spPr/>
      <dgm:t>
        <a:bodyPr/>
        <a:lstStyle/>
        <a:p>
          <a:endParaRPr lang="en-US"/>
        </a:p>
      </dgm:t>
    </dgm:pt>
    <dgm:pt modelId="{1858DADF-B2B5-41F2-80F0-95C2813036B8}" type="sibTrans" cxnId="{0985A027-1261-492C-BD34-F3BBF5EE36D2}">
      <dgm:prSet/>
      <dgm:spPr/>
      <dgm:t>
        <a:bodyPr/>
        <a:lstStyle/>
        <a:p>
          <a:endParaRPr lang="en-US"/>
        </a:p>
      </dgm:t>
    </dgm:pt>
    <dgm:pt modelId="{D8101D94-8200-4C81-A08F-4BFCA3054A5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To run the docker images:</a:t>
          </a:r>
          <a:endParaRPr lang="en-US"/>
        </a:p>
      </dgm:t>
    </dgm:pt>
    <dgm:pt modelId="{10EDFD25-3B7E-4A04-AA8F-5065C84438AD}" type="parTrans" cxnId="{09709DDA-5E68-4D15-99D9-192225B7FDC6}">
      <dgm:prSet/>
      <dgm:spPr/>
      <dgm:t>
        <a:bodyPr/>
        <a:lstStyle/>
        <a:p>
          <a:endParaRPr lang="en-US"/>
        </a:p>
      </dgm:t>
    </dgm:pt>
    <dgm:pt modelId="{014FBD04-4992-4D66-BD22-4D5BFF701B06}" type="sibTrans" cxnId="{09709DDA-5E68-4D15-99D9-192225B7FDC6}">
      <dgm:prSet/>
      <dgm:spPr/>
      <dgm:t>
        <a:bodyPr/>
        <a:lstStyle/>
        <a:p>
          <a:endParaRPr lang="en-US"/>
        </a:p>
      </dgm:t>
    </dgm:pt>
    <dgm:pt modelId="{73D3A633-10C0-4796-AE5C-36DCF2AC711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docker run [&lt;image-name&gt;:&lt;tag name&gt;] / [&lt;ID&gt;].</a:t>
          </a:r>
          <a:endParaRPr lang="en-US" dirty="0"/>
        </a:p>
      </dgm:t>
    </dgm:pt>
    <dgm:pt modelId="{D102D344-5AAF-4DE1-BB23-863C04902B84}" type="parTrans" cxnId="{E236B6D3-6CFC-4824-AED0-877E9178DB1C}">
      <dgm:prSet/>
      <dgm:spPr/>
      <dgm:t>
        <a:bodyPr/>
        <a:lstStyle/>
        <a:p>
          <a:endParaRPr lang="en-US"/>
        </a:p>
      </dgm:t>
    </dgm:pt>
    <dgm:pt modelId="{B2FD6B2E-9691-42C9-AE5F-6E735FC5BB1A}" type="sibTrans" cxnId="{E236B6D3-6CFC-4824-AED0-877E9178DB1C}">
      <dgm:prSet/>
      <dgm:spPr/>
      <dgm:t>
        <a:bodyPr/>
        <a:lstStyle/>
        <a:p>
          <a:endParaRPr lang="en-US"/>
        </a:p>
      </dgm:t>
    </dgm:pt>
    <dgm:pt modelId="{E47181D4-F33E-4CF6-BD6E-95B7073DC15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List all docker containers :</a:t>
          </a:r>
          <a:r>
            <a:rPr lang="en-IN" b="1" dirty="0"/>
            <a:t> docker </a:t>
          </a:r>
          <a:r>
            <a:rPr lang="en-IN" b="1" dirty="0" err="1"/>
            <a:t>ps</a:t>
          </a:r>
          <a:r>
            <a:rPr lang="en-IN" b="1" dirty="0"/>
            <a:t> -a</a:t>
          </a:r>
          <a:endParaRPr lang="en-US" dirty="0"/>
        </a:p>
      </dgm:t>
    </dgm:pt>
    <dgm:pt modelId="{561FEF1C-3763-474D-9C5D-AA1453B7ADBD}" type="parTrans" cxnId="{38BE2C77-04AD-4BD1-9565-ECDA335E03BD}">
      <dgm:prSet/>
      <dgm:spPr/>
      <dgm:t>
        <a:bodyPr/>
        <a:lstStyle/>
        <a:p>
          <a:endParaRPr lang="en-IN"/>
        </a:p>
      </dgm:t>
    </dgm:pt>
    <dgm:pt modelId="{5B315977-0932-4A37-ADCC-E6CD9705AAB2}" type="sibTrans" cxnId="{38BE2C77-04AD-4BD1-9565-ECDA335E03BD}">
      <dgm:prSet/>
      <dgm:spPr/>
      <dgm:t>
        <a:bodyPr/>
        <a:lstStyle/>
        <a:p>
          <a:endParaRPr lang="en-IN"/>
        </a:p>
      </dgm:t>
    </dgm:pt>
    <dgm:pt modelId="{EE4868E1-D1F3-4193-BF58-D3BA91B66154}" type="pres">
      <dgm:prSet presAssocID="{C831CAAA-EDDB-416E-A299-9142FB5308F9}" presName="root" presStyleCnt="0">
        <dgm:presLayoutVars>
          <dgm:dir/>
          <dgm:resizeHandles val="exact"/>
        </dgm:presLayoutVars>
      </dgm:prSet>
      <dgm:spPr/>
    </dgm:pt>
    <dgm:pt modelId="{D179B3B7-4C92-4F0A-921C-7667EE4C3D48}" type="pres">
      <dgm:prSet presAssocID="{2C8BCAAF-A766-4C95-9933-608C5FC20BC8}" presName="compNode" presStyleCnt="0"/>
      <dgm:spPr/>
    </dgm:pt>
    <dgm:pt modelId="{19F539C9-6296-4DDB-9871-AC4BA1108751}" type="pres">
      <dgm:prSet presAssocID="{2C8BCAAF-A766-4C95-9933-608C5FC20BC8}" presName="bgRect" presStyleLbl="bgShp" presStyleIdx="0" presStyleCnt="7"/>
      <dgm:spPr/>
    </dgm:pt>
    <dgm:pt modelId="{A1359553-B749-4945-B94C-C308AE3F060E}" type="pres">
      <dgm:prSet presAssocID="{2C8BCAAF-A766-4C95-9933-608C5FC20BC8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B0A336BC-9457-45B5-B364-75B393577B11}" type="pres">
      <dgm:prSet presAssocID="{2C8BCAAF-A766-4C95-9933-608C5FC20BC8}" presName="spaceRect" presStyleCnt="0"/>
      <dgm:spPr/>
    </dgm:pt>
    <dgm:pt modelId="{DC00D76C-1F0D-444B-B427-ACF62B7BACDE}" type="pres">
      <dgm:prSet presAssocID="{2C8BCAAF-A766-4C95-9933-608C5FC20BC8}" presName="parTx" presStyleLbl="revTx" presStyleIdx="0" presStyleCnt="7">
        <dgm:presLayoutVars>
          <dgm:chMax val="0"/>
          <dgm:chPref val="0"/>
        </dgm:presLayoutVars>
      </dgm:prSet>
      <dgm:spPr/>
    </dgm:pt>
    <dgm:pt modelId="{1787D009-14BE-478B-B6A1-C82607714471}" type="pres">
      <dgm:prSet presAssocID="{A5119FAA-2A8A-40E1-90CB-E4E9D7D30190}" presName="sibTrans" presStyleCnt="0"/>
      <dgm:spPr/>
    </dgm:pt>
    <dgm:pt modelId="{FA13434B-F8F2-4159-85BB-63343E5023B4}" type="pres">
      <dgm:prSet presAssocID="{C455EE1D-93BE-4AEB-B2E3-5914F06C382E}" presName="compNode" presStyleCnt="0"/>
      <dgm:spPr/>
    </dgm:pt>
    <dgm:pt modelId="{E98361E2-E842-4886-B7B8-A5D8B44B755F}" type="pres">
      <dgm:prSet presAssocID="{C455EE1D-93BE-4AEB-B2E3-5914F06C382E}" presName="bgRect" presStyleLbl="bgShp" presStyleIdx="1" presStyleCnt="7"/>
      <dgm:spPr/>
    </dgm:pt>
    <dgm:pt modelId="{6CA4B51F-8008-4D53-9F22-EDEBF57F266C}" type="pres">
      <dgm:prSet presAssocID="{C455EE1D-93BE-4AEB-B2E3-5914F06C382E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A0961C34-9837-4C61-8F25-03CE532F3357}" type="pres">
      <dgm:prSet presAssocID="{C455EE1D-93BE-4AEB-B2E3-5914F06C382E}" presName="spaceRect" presStyleCnt="0"/>
      <dgm:spPr/>
    </dgm:pt>
    <dgm:pt modelId="{658D6CD0-CBB7-49D2-A938-056C5E649739}" type="pres">
      <dgm:prSet presAssocID="{C455EE1D-93BE-4AEB-B2E3-5914F06C382E}" presName="parTx" presStyleLbl="revTx" presStyleIdx="1" presStyleCnt="7" custScaleX="106714">
        <dgm:presLayoutVars>
          <dgm:chMax val="0"/>
          <dgm:chPref val="0"/>
        </dgm:presLayoutVars>
      </dgm:prSet>
      <dgm:spPr/>
    </dgm:pt>
    <dgm:pt modelId="{4C56E269-7D29-472D-B44A-634A42A68E68}" type="pres">
      <dgm:prSet presAssocID="{38DD50C9-3FE8-4C6C-8CA0-B348F4E8F771}" presName="sibTrans" presStyleCnt="0"/>
      <dgm:spPr/>
    </dgm:pt>
    <dgm:pt modelId="{1076D70C-16BE-4B9A-BB82-332C30558C8E}" type="pres">
      <dgm:prSet presAssocID="{EAB48743-B18D-4781-9AC8-34124B4CAF15}" presName="compNode" presStyleCnt="0"/>
      <dgm:spPr/>
    </dgm:pt>
    <dgm:pt modelId="{C7244A97-7C34-4461-AA14-84112FA22F9C}" type="pres">
      <dgm:prSet presAssocID="{EAB48743-B18D-4781-9AC8-34124B4CAF15}" presName="bgRect" presStyleLbl="bgShp" presStyleIdx="2" presStyleCnt="7"/>
      <dgm:spPr/>
    </dgm:pt>
    <dgm:pt modelId="{0F94F67B-39CD-44F1-8BE5-C12AF45B590A}" type="pres">
      <dgm:prSet presAssocID="{EAB48743-B18D-4781-9AC8-34124B4CAF1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D1481007-A3D6-4DE2-9EE2-1E6192C91708}" type="pres">
      <dgm:prSet presAssocID="{EAB48743-B18D-4781-9AC8-34124B4CAF15}" presName="spaceRect" presStyleCnt="0"/>
      <dgm:spPr/>
    </dgm:pt>
    <dgm:pt modelId="{235224B3-3383-49C1-816D-62432D82BB4B}" type="pres">
      <dgm:prSet presAssocID="{EAB48743-B18D-4781-9AC8-34124B4CAF15}" presName="parTx" presStyleLbl="revTx" presStyleIdx="2" presStyleCnt="7">
        <dgm:presLayoutVars>
          <dgm:chMax val="0"/>
          <dgm:chPref val="0"/>
        </dgm:presLayoutVars>
      </dgm:prSet>
      <dgm:spPr/>
    </dgm:pt>
    <dgm:pt modelId="{0F26EE6E-1785-4BB4-9B44-82662E9EFC57}" type="pres">
      <dgm:prSet presAssocID="{53D62FFF-A558-487A-9480-29E080FE0626}" presName="sibTrans" presStyleCnt="0"/>
      <dgm:spPr/>
    </dgm:pt>
    <dgm:pt modelId="{494B208B-5D1A-4A57-B9EA-6740CE4E3FC1}" type="pres">
      <dgm:prSet presAssocID="{0ACB7BD0-F8F5-43D5-9E7C-7200B382738D}" presName="compNode" presStyleCnt="0"/>
      <dgm:spPr/>
    </dgm:pt>
    <dgm:pt modelId="{E7295247-CCD8-4D50-AC0A-47970104D4F9}" type="pres">
      <dgm:prSet presAssocID="{0ACB7BD0-F8F5-43D5-9E7C-7200B382738D}" presName="bgRect" presStyleLbl="bgShp" presStyleIdx="3" presStyleCnt="7"/>
      <dgm:spPr/>
    </dgm:pt>
    <dgm:pt modelId="{5297B96B-CD14-4508-A740-9EC81E5CADA6}" type="pres">
      <dgm:prSet presAssocID="{0ACB7BD0-F8F5-43D5-9E7C-7200B382738D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274ACB7-A6F0-4779-BC77-F589DC46E281}" type="pres">
      <dgm:prSet presAssocID="{0ACB7BD0-F8F5-43D5-9E7C-7200B382738D}" presName="spaceRect" presStyleCnt="0"/>
      <dgm:spPr/>
    </dgm:pt>
    <dgm:pt modelId="{05D2FF6E-A4EF-48C9-949D-5441AA9719D2}" type="pres">
      <dgm:prSet presAssocID="{0ACB7BD0-F8F5-43D5-9E7C-7200B382738D}" presName="parTx" presStyleLbl="revTx" presStyleIdx="3" presStyleCnt="7">
        <dgm:presLayoutVars>
          <dgm:chMax val="0"/>
          <dgm:chPref val="0"/>
        </dgm:presLayoutVars>
      </dgm:prSet>
      <dgm:spPr/>
    </dgm:pt>
    <dgm:pt modelId="{047369ED-4B30-4905-9E75-634A94B41E6E}" type="pres">
      <dgm:prSet presAssocID="{1858DADF-B2B5-41F2-80F0-95C2813036B8}" presName="sibTrans" presStyleCnt="0"/>
      <dgm:spPr/>
    </dgm:pt>
    <dgm:pt modelId="{46A28BB6-C5C9-4C9B-8565-F59E0ECFF4F1}" type="pres">
      <dgm:prSet presAssocID="{D8101D94-8200-4C81-A08F-4BFCA3054A50}" presName="compNode" presStyleCnt="0"/>
      <dgm:spPr/>
    </dgm:pt>
    <dgm:pt modelId="{0065033B-9172-40B6-A2A6-FC3A9717ECEF}" type="pres">
      <dgm:prSet presAssocID="{D8101D94-8200-4C81-A08F-4BFCA3054A50}" presName="bgRect" presStyleLbl="bgShp" presStyleIdx="4" presStyleCnt="7"/>
      <dgm:spPr/>
    </dgm:pt>
    <dgm:pt modelId="{518234B8-22A6-406F-949D-AC1A0E90F995}" type="pres">
      <dgm:prSet presAssocID="{D8101D94-8200-4C81-A08F-4BFCA3054A50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wl"/>
        </a:ext>
      </dgm:extLst>
    </dgm:pt>
    <dgm:pt modelId="{0DDA8722-A587-4B08-B2DC-5404BCBB880C}" type="pres">
      <dgm:prSet presAssocID="{D8101D94-8200-4C81-A08F-4BFCA3054A50}" presName="spaceRect" presStyleCnt="0"/>
      <dgm:spPr/>
    </dgm:pt>
    <dgm:pt modelId="{9AFC85FF-AE5D-4480-B7C7-82451084EEC9}" type="pres">
      <dgm:prSet presAssocID="{D8101D94-8200-4C81-A08F-4BFCA3054A50}" presName="parTx" presStyleLbl="revTx" presStyleIdx="4" presStyleCnt="7">
        <dgm:presLayoutVars>
          <dgm:chMax val="0"/>
          <dgm:chPref val="0"/>
        </dgm:presLayoutVars>
      </dgm:prSet>
      <dgm:spPr/>
    </dgm:pt>
    <dgm:pt modelId="{D72148D8-460D-4C3D-BFAA-358B2A7A0A52}" type="pres">
      <dgm:prSet presAssocID="{014FBD04-4992-4D66-BD22-4D5BFF701B06}" presName="sibTrans" presStyleCnt="0"/>
      <dgm:spPr/>
    </dgm:pt>
    <dgm:pt modelId="{CBAF6805-D388-457E-874F-73818FF631AD}" type="pres">
      <dgm:prSet presAssocID="{73D3A633-10C0-4796-AE5C-36DCF2AC7112}" presName="compNode" presStyleCnt="0"/>
      <dgm:spPr/>
    </dgm:pt>
    <dgm:pt modelId="{68C00F97-514B-4C9D-AD6C-31244B275E33}" type="pres">
      <dgm:prSet presAssocID="{73D3A633-10C0-4796-AE5C-36DCF2AC7112}" presName="bgRect" presStyleLbl="bgShp" presStyleIdx="5" presStyleCnt="7"/>
      <dgm:spPr/>
    </dgm:pt>
    <dgm:pt modelId="{94D8CED8-E9B5-4309-B33F-865FE4499D1C}" type="pres">
      <dgm:prSet presAssocID="{73D3A633-10C0-4796-AE5C-36DCF2AC7112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C619AF08-FA58-4A07-AA9E-02C515D6288E}" type="pres">
      <dgm:prSet presAssocID="{73D3A633-10C0-4796-AE5C-36DCF2AC7112}" presName="spaceRect" presStyleCnt="0"/>
      <dgm:spPr/>
    </dgm:pt>
    <dgm:pt modelId="{9278980B-CD17-4FC1-9D4B-ACA451DDA7D5}" type="pres">
      <dgm:prSet presAssocID="{73D3A633-10C0-4796-AE5C-36DCF2AC7112}" presName="parTx" presStyleLbl="revTx" presStyleIdx="5" presStyleCnt="7">
        <dgm:presLayoutVars>
          <dgm:chMax val="0"/>
          <dgm:chPref val="0"/>
        </dgm:presLayoutVars>
      </dgm:prSet>
      <dgm:spPr/>
    </dgm:pt>
    <dgm:pt modelId="{A6FA3644-10D3-443C-99BC-BFA2CE04E209}" type="pres">
      <dgm:prSet presAssocID="{B2FD6B2E-9691-42C9-AE5F-6E735FC5BB1A}" presName="sibTrans" presStyleCnt="0"/>
      <dgm:spPr/>
    </dgm:pt>
    <dgm:pt modelId="{A346B36B-A6E6-4F21-837D-DABF066B7A94}" type="pres">
      <dgm:prSet presAssocID="{E47181D4-F33E-4CF6-BD6E-95B7073DC158}" presName="compNode" presStyleCnt="0"/>
      <dgm:spPr/>
    </dgm:pt>
    <dgm:pt modelId="{EFB1D110-E401-4BB4-971E-61EB8789ADBE}" type="pres">
      <dgm:prSet presAssocID="{E47181D4-F33E-4CF6-BD6E-95B7073DC158}" presName="bgRect" presStyleLbl="bgShp" presStyleIdx="6" presStyleCnt="7"/>
      <dgm:spPr/>
    </dgm:pt>
    <dgm:pt modelId="{FB436132-E06B-4E67-8FFE-A13C0995F023}" type="pres">
      <dgm:prSet presAssocID="{E47181D4-F33E-4CF6-BD6E-95B7073DC158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with solid fill"/>
        </a:ext>
      </dgm:extLst>
    </dgm:pt>
    <dgm:pt modelId="{B8BF444C-6DD7-45C8-852A-0E818408B1CD}" type="pres">
      <dgm:prSet presAssocID="{E47181D4-F33E-4CF6-BD6E-95B7073DC158}" presName="spaceRect" presStyleCnt="0"/>
      <dgm:spPr/>
    </dgm:pt>
    <dgm:pt modelId="{C7CDC0B6-8987-44F4-8BCF-A8921BEB99AB}" type="pres">
      <dgm:prSet presAssocID="{E47181D4-F33E-4CF6-BD6E-95B7073DC158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2FE2F611-8D29-4805-9C18-A3BC7F6BE00A}" type="presOf" srcId="{E47181D4-F33E-4CF6-BD6E-95B7073DC158}" destId="{C7CDC0B6-8987-44F4-8BCF-A8921BEB99AB}" srcOrd="0" destOrd="0" presId="urn:microsoft.com/office/officeart/2018/2/layout/IconVerticalSolidList"/>
    <dgm:cxn modelId="{53247C27-3E88-4F6D-BB7A-20BD8676107D}" type="presOf" srcId="{C455EE1D-93BE-4AEB-B2E3-5914F06C382E}" destId="{658D6CD0-CBB7-49D2-A938-056C5E649739}" srcOrd="0" destOrd="0" presId="urn:microsoft.com/office/officeart/2018/2/layout/IconVerticalSolidList"/>
    <dgm:cxn modelId="{0985A027-1261-492C-BD34-F3BBF5EE36D2}" srcId="{C831CAAA-EDDB-416E-A299-9142FB5308F9}" destId="{0ACB7BD0-F8F5-43D5-9E7C-7200B382738D}" srcOrd="3" destOrd="0" parTransId="{B09DC3A4-DE12-4E73-AAFD-9372A127DF8B}" sibTransId="{1858DADF-B2B5-41F2-80F0-95C2813036B8}"/>
    <dgm:cxn modelId="{6D0BC728-77D6-4E9B-93DF-669CCDD85115}" type="presOf" srcId="{73D3A633-10C0-4796-AE5C-36DCF2AC7112}" destId="{9278980B-CD17-4FC1-9D4B-ACA451DDA7D5}" srcOrd="0" destOrd="0" presId="urn:microsoft.com/office/officeart/2018/2/layout/IconVerticalSolidList"/>
    <dgm:cxn modelId="{0648AB2E-901F-4614-B97F-189B57B785DA}" type="presOf" srcId="{C831CAAA-EDDB-416E-A299-9142FB5308F9}" destId="{EE4868E1-D1F3-4193-BF58-D3BA91B66154}" srcOrd="0" destOrd="0" presId="urn:microsoft.com/office/officeart/2018/2/layout/IconVerticalSolidList"/>
    <dgm:cxn modelId="{50030034-ABEF-4461-B4D9-DCD09A55C3D8}" srcId="{C831CAAA-EDDB-416E-A299-9142FB5308F9}" destId="{C455EE1D-93BE-4AEB-B2E3-5914F06C382E}" srcOrd="1" destOrd="0" parTransId="{D855F464-2537-417F-90B5-D69B622ABF66}" sibTransId="{38DD50C9-3FE8-4C6C-8CA0-B348F4E8F771}"/>
    <dgm:cxn modelId="{0254453F-CE90-4930-915C-40ECF6789241}" type="presOf" srcId="{2C8BCAAF-A766-4C95-9933-608C5FC20BC8}" destId="{DC00D76C-1F0D-444B-B427-ACF62B7BACDE}" srcOrd="0" destOrd="0" presId="urn:microsoft.com/office/officeart/2018/2/layout/IconVerticalSolidList"/>
    <dgm:cxn modelId="{CBF3A776-3E6D-44D6-B056-62CE7E3E0A19}" type="presOf" srcId="{0ACB7BD0-F8F5-43D5-9E7C-7200B382738D}" destId="{05D2FF6E-A4EF-48C9-949D-5441AA9719D2}" srcOrd="0" destOrd="0" presId="urn:microsoft.com/office/officeart/2018/2/layout/IconVerticalSolidList"/>
    <dgm:cxn modelId="{38BE2C77-04AD-4BD1-9565-ECDA335E03BD}" srcId="{C831CAAA-EDDB-416E-A299-9142FB5308F9}" destId="{E47181D4-F33E-4CF6-BD6E-95B7073DC158}" srcOrd="6" destOrd="0" parTransId="{561FEF1C-3763-474D-9C5D-AA1453B7ADBD}" sibTransId="{5B315977-0932-4A37-ADCC-E6CD9705AAB2}"/>
    <dgm:cxn modelId="{D1ED1282-8532-4003-BE81-B721CC4A6990}" type="presOf" srcId="{D8101D94-8200-4C81-A08F-4BFCA3054A50}" destId="{9AFC85FF-AE5D-4480-B7C7-82451084EEC9}" srcOrd="0" destOrd="0" presId="urn:microsoft.com/office/officeart/2018/2/layout/IconVerticalSolidList"/>
    <dgm:cxn modelId="{EBEC34B9-1525-4B24-88EE-E8EE48E84B11}" srcId="{C831CAAA-EDDB-416E-A299-9142FB5308F9}" destId="{EAB48743-B18D-4781-9AC8-34124B4CAF15}" srcOrd="2" destOrd="0" parTransId="{8382C68B-B2AE-4628-94B8-470D9AA038CE}" sibTransId="{53D62FFF-A558-487A-9480-29E080FE0626}"/>
    <dgm:cxn modelId="{21E2D6D1-6076-4758-A661-36E10B2D930C}" type="presOf" srcId="{EAB48743-B18D-4781-9AC8-34124B4CAF15}" destId="{235224B3-3383-49C1-816D-62432D82BB4B}" srcOrd="0" destOrd="0" presId="urn:microsoft.com/office/officeart/2018/2/layout/IconVerticalSolidList"/>
    <dgm:cxn modelId="{E236B6D3-6CFC-4824-AED0-877E9178DB1C}" srcId="{C831CAAA-EDDB-416E-A299-9142FB5308F9}" destId="{73D3A633-10C0-4796-AE5C-36DCF2AC7112}" srcOrd="5" destOrd="0" parTransId="{D102D344-5AAF-4DE1-BB23-863C04902B84}" sibTransId="{B2FD6B2E-9691-42C9-AE5F-6E735FC5BB1A}"/>
    <dgm:cxn modelId="{09709DDA-5E68-4D15-99D9-192225B7FDC6}" srcId="{C831CAAA-EDDB-416E-A299-9142FB5308F9}" destId="{D8101D94-8200-4C81-A08F-4BFCA3054A50}" srcOrd="4" destOrd="0" parTransId="{10EDFD25-3B7E-4A04-AA8F-5065C84438AD}" sibTransId="{014FBD04-4992-4D66-BD22-4D5BFF701B06}"/>
    <dgm:cxn modelId="{9AFD5FF1-9086-4204-8678-8625BAA72ECC}" srcId="{C831CAAA-EDDB-416E-A299-9142FB5308F9}" destId="{2C8BCAAF-A766-4C95-9933-608C5FC20BC8}" srcOrd="0" destOrd="0" parTransId="{D0A597D3-786C-4079-8C90-96632447FBBE}" sibTransId="{A5119FAA-2A8A-40E1-90CB-E4E9D7D30190}"/>
    <dgm:cxn modelId="{A7C67BD1-BCDC-47C6-8D20-9061797297DC}" type="presParOf" srcId="{EE4868E1-D1F3-4193-BF58-D3BA91B66154}" destId="{D179B3B7-4C92-4F0A-921C-7667EE4C3D48}" srcOrd="0" destOrd="0" presId="urn:microsoft.com/office/officeart/2018/2/layout/IconVerticalSolidList"/>
    <dgm:cxn modelId="{6D514167-2F35-4282-A7DD-9CE837C3FCCB}" type="presParOf" srcId="{D179B3B7-4C92-4F0A-921C-7667EE4C3D48}" destId="{19F539C9-6296-4DDB-9871-AC4BA1108751}" srcOrd="0" destOrd="0" presId="urn:microsoft.com/office/officeart/2018/2/layout/IconVerticalSolidList"/>
    <dgm:cxn modelId="{EE8C40F1-0B34-475B-B7A0-4DF3F01EE0A4}" type="presParOf" srcId="{D179B3B7-4C92-4F0A-921C-7667EE4C3D48}" destId="{A1359553-B749-4945-B94C-C308AE3F060E}" srcOrd="1" destOrd="0" presId="urn:microsoft.com/office/officeart/2018/2/layout/IconVerticalSolidList"/>
    <dgm:cxn modelId="{B9A96619-9D36-4488-B100-DB075568EE4F}" type="presParOf" srcId="{D179B3B7-4C92-4F0A-921C-7667EE4C3D48}" destId="{B0A336BC-9457-45B5-B364-75B393577B11}" srcOrd="2" destOrd="0" presId="urn:microsoft.com/office/officeart/2018/2/layout/IconVerticalSolidList"/>
    <dgm:cxn modelId="{3430EE96-C55D-4061-9CF2-324DD56BC9A0}" type="presParOf" srcId="{D179B3B7-4C92-4F0A-921C-7667EE4C3D48}" destId="{DC00D76C-1F0D-444B-B427-ACF62B7BACDE}" srcOrd="3" destOrd="0" presId="urn:microsoft.com/office/officeart/2018/2/layout/IconVerticalSolidList"/>
    <dgm:cxn modelId="{19185568-3F74-4FD4-8A6C-F3237EF5D541}" type="presParOf" srcId="{EE4868E1-D1F3-4193-BF58-D3BA91B66154}" destId="{1787D009-14BE-478B-B6A1-C82607714471}" srcOrd="1" destOrd="0" presId="urn:microsoft.com/office/officeart/2018/2/layout/IconVerticalSolidList"/>
    <dgm:cxn modelId="{C9385740-0AE4-4675-93C5-D04DA639E4BC}" type="presParOf" srcId="{EE4868E1-D1F3-4193-BF58-D3BA91B66154}" destId="{FA13434B-F8F2-4159-85BB-63343E5023B4}" srcOrd="2" destOrd="0" presId="urn:microsoft.com/office/officeart/2018/2/layout/IconVerticalSolidList"/>
    <dgm:cxn modelId="{60138830-D311-4BD2-81E2-0EEC893DB56C}" type="presParOf" srcId="{FA13434B-F8F2-4159-85BB-63343E5023B4}" destId="{E98361E2-E842-4886-B7B8-A5D8B44B755F}" srcOrd="0" destOrd="0" presId="urn:microsoft.com/office/officeart/2018/2/layout/IconVerticalSolidList"/>
    <dgm:cxn modelId="{0B89AA75-0708-4F15-925A-2744346D1A48}" type="presParOf" srcId="{FA13434B-F8F2-4159-85BB-63343E5023B4}" destId="{6CA4B51F-8008-4D53-9F22-EDEBF57F266C}" srcOrd="1" destOrd="0" presId="urn:microsoft.com/office/officeart/2018/2/layout/IconVerticalSolidList"/>
    <dgm:cxn modelId="{5E8EC7E9-A4C7-45EE-A126-54E1108D4178}" type="presParOf" srcId="{FA13434B-F8F2-4159-85BB-63343E5023B4}" destId="{A0961C34-9837-4C61-8F25-03CE532F3357}" srcOrd="2" destOrd="0" presId="urn:microsoft.com/office/officeart/2018/2/layout/IconVerticalSolidList"/>
    <dgm:cxn modelId="{299B9460-9AF1-45A3-BCE7-1FC7C733C1BB}" type="presParOf" srcId="{FA13434B-F8F2-4159-85BB-63343E5023B4}" destId="{658D6CD0-CBB7-49D2-A938-056C5E649739}" srcOrd="3" destOrd="0" presId="urn:microsoft.com/office/officeart/2018/2/layout/IconVerticalSolidList"/>
    <dgm:cxn modelId="{5890A52D-25C3-4F7F-BE9C-60C8C66FCAA3}" type="presParOf" srcId="{EE4868E1-D1F3-4193-BF58-D3BA91B66154}" destId="{4C56E269-7D29-472D-B44A-634A42A68E68}" srcOrd="3" destOrd="0" presId="urn:microsoft.com/office/officeart/2018/2/layout/IconVerticalSolidList"/>
    <dgm:cxn modelId="{41B15827-A513-42D9-ABAA-DCBF84ECD1BC}" type="presParOf" srcId="{EE4868E1-D1F3-4193-BF58-D3BA91B66154}" destId="{1076D70C-16BE-4B9A-BB82-332C30558C8E}" srcOrd="4" destOrd="0" presId="urn:microsoft.com/office/officeart/2018/2/layout/IconVerticalSolidList"/>
    <dgm:cxn modelId="{E32C6201-A928-4D10-8B4A-0F59A869AE55}" type="presParOf" srcId="{1076D70C-16BE-4B9A-BB82-332C30558C8E}" destId="{C7244A97-7C34-4461-AA14-84112FA22F9C}" srcOrd="0" destOrd="0" presId="urn:microsoft.com/office/officeart/2018/2/layout/IconVerticalSolidList"/>
    <dgm:cxn modelId="{7EDD5914-FA0C-4AB3-82DF-CBC3DA2152B6}" type="presParOf" srcId="{1076D70C-16BE-4B9A-BB82-332C30558C8E}" destId="{0F94F67B-39CD-44F1-8BE5-C12AF45B590A}" srcOrd="1" destOrd="0" presId="urn:microsoft.com/office/officeart/2018/2/layout/IconVerticalSolidList"/>
    <dgm:cxn modelId="{67D11378-4E52-4EC0-96F6-67B57D812322}" type="presParOf" srcId="{1076D70C-16BE-4B9A-BB82-332C30558C8E}" destId="{D1481007-A3D6-4DE2-9EE2-1E6192C91708}" srcOrd="2" destOrd="0" presId="urn:microsoft.com/office/officeart/2018/2/layout/IconVerticalSolidList"/>
    <dgm:cxn modelId="{AA09DF2C-CF65-4E4F-9A9E-E9564F299636}" type="presParOf" srcId="{1076D70C-16BE-4B9A-BB82-332C30558C8E}" destId="{235224B3-3383-49C1-816D-62432D82BB4B}" srcOrd="3" destOrd="0" presId="urn:microsoft.com/office/officeart/2018/2/layout/IconVerticalSolidList"/>
    <dgm:cxn modelId="{38DB20AD-DFB1-472F-AB9A-DE421A684AD6}" type="presParOf" srcId="{EE4868E1-D1F3-4193-BF58-D3BA91B66154}" destId="{0F26EE6E-1785-4BB4-9B44-82662E9EFC57}" srcOrd="5" destOrd="0" presId="urn:microsoft.com/office/officeart/2018/2/layout/IconVerticalSolidList"/>
    <dgm:cxn modelId="{FD0A8F51-AA8E-442E-8020-A9936EA4A736}" type="presParOf" srcId="{EE4868E1-D1F3-4193-BF58-D3BA91B66154}" destId="{494B208B-5D1A-4A57-B9EA-6740CE4E3FC1}" srcOrd="6" destOrd="0" presId="urn:microsoft.com/office/officeart/2018/2/layout/IconVerticalSolidList"/>
    <dgm:cxn modelId="{52F19C1A-4E4B-48F4-912A-85EF2F5B5D5C}" type="presParOf" srcId="{494B208B-5D1A-4A57-B9EA-6740CE4E3FC1}" destId="{E7295247-CCD8-4D50-AC0A-47970104D4F9}" srcOrd="0" destOrd="0" presId="urn:microsoft.com/office/officeart/2018/2/layout/IconVerticalSolidList"/>
    <dgm:cxn modelId="{F17F4D72-FFF1-4431-989F-2DE5350931B0}" type="presParOf" srcId="{494B208B-5D1A-4A57-B9EA-6740CE4E3FC1}" destId="{5297B96B-CD14-4508-A740-9EC81E5CADA6}" srcOrd="1" destOrd="0" presId="urn:microsoft.com/office/officeart/2018/2/layout/IconVerticalSolidList"/>
    <dgm:cxn modelId="{8806F9A7-72CA-4693-83FC-49A0C3DB5313}" type="presParOf" srcId="{494B208B-5D1A-4A57-B9EA-6740CE4E3FC1}" destId="{E274ACB7-A6F0-4779-BC77-F589DC46E281}" srcOrd="2" destOrd="0" presId="urn:microsoft.com/office/officeart/2018/2/layout/IconVerticalSolidList"/>
    <dgm:cxn modelId="{5787A451-AF9F-427E-88D3-972551BDE3E9}" type="presParOf" srcId="{494B208B-5D1A-4A57-B9EA-6740CE4E3FC1}" destId="{05D2FF6E-A4EF-48C9-949D-5441AA9719D2}" srcOrd="3" destOrd="0" presId="urn:microsoft.com/office/officeart/2018/2/layout/IconVerticalSolidList"/>
    <dgm:cxn modelId="{D2969FCE-52F3-4A4B-A306-337947189D83}" type="presParOf" srcId="{EE4868E1-D1F3-4193-BF58-D3BA91B66154}" destId="{047369ED-4B30-4905-9E75-634A94B41E6E}" srcOrd="7" destOrd="0" presId="urn:microsoft.com/office/officeart/2018/2/layout/IconVerticalSolidList"/>
    <dgm:cxn modelId="{B057E52B-6183-4A2E-A98A-3161531ED0DB}" type="presParOf" srcId="{EE4868E1-D1F3-4193-BF58-D3BA91B66154}" destId="{46A28BB6-C5C9-4C9B-8565-F59E0ECFF4F1}" srcOrd="8" destOrd="0" presId="urn:microsoft.com/office/officeart/2018/2/layout/IconVerticalSolidList"/>
    <dgm:cxn modelId="{FAFCC138-F2D9-4A88-9014-4C351E5429F1}" type="presParOf" srcId="{46A28BB6-C5C9-4C9B-8565-F59E0ECFF4F1}" destId="{0065033B-9172-40B6-A2A6-FC3A9717ECEF}" srcOrd="0" destOrd="0" presId="urn:microsoft.com/office/officeart/2018/2/layout/IconVerticalSolidList"/>
    <dgm:cxn modelId="{91AAE297-60CE-42BF-8982-E5BB5124138E}" type="presParOf" srcId="{46A28BB6-C5C9-4C9B-8565-F59E0ECFF4F1}" destId="{518234B8-22A6-406F-949D-AC1A0E90F995}" srcOrd="1" destOrd="0" presId="urn:microsoft.com/office/officeart/2018/2/layout/IconVerticalSolidList"/>
    <dgm:cxn modelId="{13C92FDA-59C5-4B53-A3BF-B81F1354FD54}" type="presParOf" srcId="{46A28BB6-C5C9-4C9B-8565-F59E0ECFF4F1}" destId="{0DDA8722-A587-4B08-B2DC-5404BCBB880C}" srcOrd="2" destOrd="0" presId="urn:microsoft.com/office/officeart/2018/2/layout/IconVerticalSolidList"/>
    <dgm:cxn modelId="{C6CEC62B-BFEE-400E-B044-244E47104798}" type="presParOf" srcId="{46A28BB6-C5C9-4C9B-8565-F59E0ECFF4F1}" destId="{9AFC85FF-AE5D-4480-B7C7-82451084EEC9}" srcOrd="3" destOrd="0" presId="urn:microsoft.com/office/officeart/2018/2/layout/IconVerticalSolidList"/>
    <dgm:cxn modelId="{38745FA7-F3E8-4F36-9C34-D15834881834}" type="presParOf" srcId="{EE4868E1-D1F3-4193-BF58-D3BA91B66154}" destId="{D72148D8-460D-4C3D-BFAA-358B2A7A0A52}" srcOrd="9" destOrd="0" presId="urn:microsoft.com/office/officeart/2018/2/layout/IconVerticalSolidList"/>
    <dgm:cxn modelId="{3AE38BA6-7BED-4AD3-83E9-EF69BD387D79}" type="presParOf" srcId="{EE4868E1-D1F3-4193-BF58-D3BA91B66154}" destId="{CBAF6805-D388-457E-874F-73818FF631AD}" srcOrd="10" destOrd="0" presId="urn:microsoft.com/office/officeart/2018/2/layout/IconVerticalSolidList"/>
    <dgm:cxn modelId="{CF88CD7B-6C34-4365-98C5-97068401B609}" type="presParOf" srcId="{CBAF6805-D388-457E-874F-73818FF631AD}" destId="{68C00F97-514B-4C9D-AD6C-31244B275E33}" srcOrd="0" destOrd="0" presId="urn:microsoft.com/office/officeart/2018/2/layout/IconVerticalSolidList"/>
    <dgm:cxn modelId="{DE21CA89-7E57-4471-B33B-F8CE22DFF087}" type="presParOf" srcId="{CBAF6805-D388-457E-874F-73818FF631AD}" destId="{94D8CED8-E9B5-4309-B33F-865FE4499D1C}" srcOrd="1" destOrd="0" presId="urn:microsoft.com/office/officeart/2018/2/layout/IconVerticalSolidList"/>
    <dgm:cxn modelId="{E57C0058-4BDA-4B60-8E90-B0469872F142}" type="presParOf" srcId="{CBAF6805-D388-457E-874F-73818FF631AD}" destId="{C619AF08-FA58-4A07-AA9E-02C515D6288E}" srcOrd="2" destOrd="0" presId="urn:microsoft.com/office/officeart/2018/2/layout/IconVerticalSolidList"/>
    <dgm:cxn modelId="{58424454-867A-4648-9479-833683805774}" type="presParOf" srcId="{CBAF6805-D388-457E-874F-73818FF631AD}" destId="{9278980B-CD17-4FC1-9D4B-ACA451DDA7D5}" srcOrd="3" destOrd="0" presId="urn:microsoft.com/office/officeart/2018/2/layout/IconVerticalSolidList"/>
    <dgm:cxn modelId="{12AE5E6D-33DF-4679-B549-B215B3988145}" type="presParOf" srcId="{EE4868E1-D1F3-4193-BF58-D3BA91B66154}" destId="{A6FA3644-10D3-443C-99BC-BFA2CE04E209}" srcOrd="11" destOrd="0" presId="urn:microsoft.com/office/officeart/2018/2/layout/IconVerticalSolidList"/>
    <dgm:cxn modelId="{D39CC1A8-4F56-4C04-B7F4-424A2744DE33}" type="presParOf" srcId="{EE4868E1-D1F3-4193-BF58-D3BA91B66154}" destId="{A346B36B-A6E6-4F21-837D-DABF066B7A94}" srcOrd="12" destOrd="0" presId="urn:microsoft.com/office/officeart/2018/2/layout/IconVerticalSolidList"/>
    <dgm:cxn modelId="{7CFBDD1A-586A-469A-B030-A57B63EC48B4}" type="presParOf" srcId="{A346B36B-A6E6-4F21-837D-DABF066B7A94}" destId="{EFB1D110-E401-4BB4-971E-61EB8789ADBE}" srcOrd="0" destOrd="0" presId="urn:microsoft.com/office/officeart/2018/2/layout/IconVerticalSolidList"/>
    <dgm:cxn modelId="{84AADC88-997E-4FB9-AD35-45D5D08F2C63}" type="presParOf" srcId="{A346B36B-A6E6-4F21-837D-DABF066B7A94}" destId="{FB436132-E06B-4E67-8FFE-A13C0995F023}" srcOrd="1" destOrd="0" presId="urn:microsoft.com/office/officeart/2018/2/layout/IconVerticalSolidList"/>
    <dgm:cxn modelId="{078777A4-1899-46DA-82F2-A4521B7F9489}" type="presParOf" srcId="{A346B36B-A6E6-4F21-837D-DABF066B7A94}" destId="{B8BF444C-6DD7-45C8-852A-0E818408B1CD}" srcOrd="2" destOrd="0" presId="urn:microsoft.com/office/officeart/2018/2/layout/IconVerticalSolidList"/>
    <dgm:cxn modelId="{6BA9FACB-B8A8-44C3-AD48-B9E328AD2A67}" type="presParOf" srcId="{A346B36B-A6E6-4F21-837D-DABF066B7A94}" destId="{C7CDC0B6-8987-44F4-8BCF-A8921BEB99A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FB667D0-5FEF-4484-A0A8-74AC18C95B2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85E75E3-93B2-4736-9C26-BBE8A5B19E53}">
      <dgm:prSet/>
      <dgm:spPr/>
      <dgm:t>
        <a:bodyPr/>
        <a:lstStyle/>
        <a:p>
          <a:r>
            <a:rPr lang="en-IN">
              <a:hlinkClick xmlns:r="http://schemas.openxmlformats.org/officeDocument/2006/relationships" r:id="rId1"/>
            </a:rPr>
            <a:t>https://labs.play-with-docker.com/</a:t>
          </a:r>
          <a:r>
            <a:rPr lang="en-IN"/>
            <a:t> (Docker play)</a:t>
          </a:r>
          <a:endParaRPr lang="en-US"/>
        </a:p>
      </dgm:t>
    </dgm:pt>
    <dgm:pt modelId="{2E03CC80-4032-4BCB-BF1D-0AB8FBB8EA74}" type="parTrans" cxnId="{F2CCBE66-7A3C-489C-8720-6991739AF51C}">
      <dgm:prSet/>
      <dgm:spPr/>
      <dgm:t>
        <a:bodyPr/>
        <a:lstStyle/>
        <a:p>
          <a:endParaRPr lang="en-US"/>
        </a:p>
      </dgm:t>
    </dgm:pt>
    <dgm:pt modelId="{24E3D13B-2883-4548-B1CD-BB4A533AB0D8}" type="sibTrans" cxnId="{F2CCBE66-7A3C-489C-8720-6991739AF51C}">
      <dgm:prSet/>
      <dgm:spPr/>
      <dgm:t>
        <a:bodyPr/>
        <a:lstStyle/>
        <a:p>
          <a:endParaRPr lang="en-US"/>
        </a:p>
      </dgm:t>
    </dgm:pt>
    <dgm:pt modelId="{530F991D-1EF1-4F95-8EBA-B9BDB624F88D}">
      <dgm:prSet/>
      <dgm:spPr/>
      <dgm:t>
        <a:bodyPr/>
        <a:lstStyle/>
        <a:p>
          <a:r>
            <a:rPr lang="en-IN"/>
            <a:t>Type node to check if environment is available</a:t>
          </a:r>
          <a:endParaRPr lang="en-US"/>
        </a:p>
      </dgm:t>
    </dgm:pt>
    <dgm:pt modelId="{0535ECED-8E26-4D49-A1AA-B5C941E84883}" type="parTrans" cxnId="{56D2B6A2-0423-4BEA-B13D-9CDDE0B4795B}">
      <dgm:prSet/>
      <dgm:spPr/>
      <dgm:t>
        <a:bodyPr/>
        <a:lstStyle/>
        <a:p>
          <a:endParaRPr lang="en-US"/>
        </a:p>
      </dgm:t>
    </dgm:pt>
    <dgm:pt modelId="{F2811CE1-ECFB-4A39-BDE3-AE3D86E092ED}" type="sibTrans" cxnId="{56D2B6A2-0423-4BEA-B13D-9CDDE0B4795B}">
      <dgm:prSet/>
      <dgm:spPr/>
      <dgm:t>
        <a:bodyPr/>
        <a:lstStyle/>
        <a:p>
          <a:endParaRPr lang="en-US"/>
        </a:p>
      </dgm:t>
    </dgm:pt>
    <dgm:pt modelId="{8DE75508-35F3-432A-891A-330396D344EF}">
      <dgm:prSet/>
      <dgm:spPr/>
      <dgm:t>
        <a:bodyPr/>
        <a:lstStyle/>
        <a:p>
          <a:r>
            <a:rPr lang="en-IN"/>
            <a:t>Check version </a:t>
          </a:r>
          <a:endParaRPr lang="en-US"/>
        </a:p>
      </dgm:t>
    </dgm:pt>
    <dgm:pt modelId="{C5351952-C3E1-48C6-A488-A33919D74DDD}" type="parTrans" cxnId="{38DE4611-937D-45EB-AB78-0C78D8D88298}">
      <dgm:prSet/>
      <dgm:spPr/>
      <dgm:t>
        <a:bodyPr/>
        <a:lstStyle/>
        <a:p>
          <a:endParaRPr lang="en-US"/>
        </a:p>
      </dgm:t>
    </dgm:pt>
    <dgm:pt modelId="{EEFEEF24-30E1-4268-8246-A94C80ADC13A}" type="sibTrans" cxnId="{38DE4611-937D-45EB-AB78-0C78D8D88298}">
      <dgm:prSet/>
      <dgm:spPr/>
      <dgm:t>
        <a:bodyPr/>
        <a:lstStyle/>
        <a:p>
          <a:endParaRPr lang="en-US"/>
        </a:p>
      </dgm:t>
    </dgm:pt>
    <dgm:pt modelId="{C27BA561-6B52-4120-9FB2-E8882A881242}">
      <dgm:prSet/>
      <dgm:spPr/>
      <dgm:t>
        <a:bodyPr/>
        <a:lstStyle/>
        <a:p>
          <a:r>
            <a:rPr lang="en-IN" dirty="0"/>
            <a:t>docker pull djddocker17/</a:t>
          </a:r>
          <a:r>
            <a:rPr lang="en-IN" dirty="0" err="1"/>
            <a:t>djtest:nodeapp</a:t>
          </a:r>
          <a:endParaRPr lang="en-US" dirty="0"/>
        </a:p>
      </dgm:t>
    </dgm:pt>
    <dgm:pt modelId="{9BAF9689-5BE3-45B9-8112-3C4BE628AE18}" type="parTrans" cxnId="{F408B52B-F4F9-4BEE-A092-E84A02BF45C6}">
      <dgm:prSet/>
      <dgm:spPr/>
      <dgm:t>
        <a:bodyPr/>
        <a:lstStyle/>
        <a:p>
          <a:endParaRPr lang="en-US"/>
        </a:p>
      </dgm:t>
    </dgm:pt>
    <dgm:pt modelId="{64BF2ECC-ACA0-45F7-90EC-26CD001D6C8C}" type="sibTrans" cxnId="{F408B52B-F4F9-4BEE-A092-E84A02BF45C6}">
      <dgm:prSet/>
      <dgm:spPr/>
      <dgm:t>
        <a:bodyPr/>
        <a:lstStyle/>
        <a:p>
          <a:endParaRPr lang="en-US"/>
        </a:p>
      </dgm:t>
    </dgm:pt>
    <dgm:pt modelId="{EB2866AE-84D7-4CBD-815C-05139B90DBAF}">
      <dgm:prSet/>
      <dgm:spPr/>
      <dgm:t>
        <a:bodyPr/>
        <a:lstStyle/>
        <a:p>
          <a:r>
            <a:rPr lang="en-IN"/>
            <a:t>docker image ls</a:t>
          </a:r>
          <a:endParaRPr lang="en-US"/>
        </a:p>
      </dgm:t>
    </dgm:pt>
    <dgm:pt modelId="{41543253-5428-4C7E-A3FF-98F53CC727CD}" type="parTrans" cxnId="{DCFF1390-83B0-48C7-B3FF-BD96702EA08A}">
      <dgm:prSet/>
      <dgm:spPr/>
      <dgm:t>
        <a:bodyPr/>
        <a:lstStyle/>
        <a:p>
          <a:endParaRPr lang="en-US"/>
        </a:p>
      </dgm:t>
    </dgm:pt>
    <dgm:pt modelId="{DD9B85CD-24D6-476D-A6C5-2FCB336F8203}" type="sibTrans" cxnId="{DCFF1390-83B0-48C7-B3FF-BD96702EA08A}">
      <dgm:prSet/>
      <dgm:spPr/>
      <dgm:t>
        <a:bodyPr/>
        <a:lstStyle/>
        <a:p>
          <a:endParaRPr lang="en-US"/>
        </a:p>
      </dgm:t>
    </dgm:pt>
    <dgm:pt modelId="{871C28D6-7E2B-44DE-B60B-9DA1D253DDC4}">
      <dgm:prSet/>
      <dgm:spPr/>
      <dgm:t>
        <a:bodyPr/>
        <a:lstStyle/>
        <a:p>
          <a:r>
            <a:rPr lang="en-IN"/>
            <a:t>docker run djddocker17/djtest:nodeapp</a:t>
          </a:r>
          <a:endParaRPr lang="en-US"/>
        </a:p>
      </dgm:t>
    </dgm:pt>
    <dgm:pt modelId="{BCA7359D-F2F4-4976-B75F-FEC33A07A58D}" type="parTrans" cxnId="{F101FBD1-BE73-4AFA-BE8C-688F000B5375}">
      <dgm:prSet/>
      <dgm:spPr/>
      <dgm:t>
        <a:bodyPr/>
        <a:lstStyle/>
        <a:p>
          <a:endParaRPr lang="en-US"/>
        </a:p>
      </dgm:t>
    </dgm:pt>
    <dgm:pt modelId="{19A42D39-335A-4B65-82A6-3BC66D7BFE88}" type="sibTrans" cxnId="{F101FBD1-BE73-4AFA-BE8C-688F000B5375}">
      <dgm:prSet/>
      <dgm:spPr/>
      <dgm:t>
        <a:bodyPr/>
        <a:lstStyle/>
        <a:p>
          <a:endParaRPr lang="en-US"/>
        </a:p>
      </dgm:t>
    </dgm:pt>
    <dgm:pt modelId="{F91BEF9F-5CAC-4B12-A40E-C6A4F3F703CE}" type="pres">
      <dgm:prSet presAssocID="{BFB667D0-5FEF-4484-A0A8-74AC18C95B23}" presName="root" presStyleCnt="0">
        <dgm:presLayoutVars>
          <dgm:dir/>
          <dgm:resizeHandles val="exact"/>
        </dgm:presLayoutVars>
      </dgm:prSet>
      <dgm:spPr/>
    </dgm:pt>
    <dgm:pt modelId="{D8213683-E636-4201-AF9D-2EE29046A4EC}" type="pres">
      <dgm:prSet presAssocID="{C85E75E3-93B2-4736-9C26-BBE8A5B19E53}" presName="compNode" presStyleCnt="0"/>
      <dgm:spPr/>
    </dgm:pt>
    <dgm:pt modelId="{59B380BE-F72B-4BA5-A73D-D17818580F08}" type="pres">
      <dgm:prSet presAssocID="{C85E75E3-93B2-4736-9C26-BBE8A5B19E53}" presName="bgRect" presStyleLbl="bgShp" presStyleIdx="0" presStyleCnt="6"/>
      <dgm:spPr/>
    </dgm:pt>
    <dgm:pt modelId="{367BA377-AD77-428A-8DD0-3C67CE356DC5}" type="pres">
      <dgm:prSet presAssocID="{C85E75E3-93B2-4736-9C26-BBE8A5B19E53}" presName="iconRect" presStyleLbl="node1" presStyleIdx="0" presStyleCnt="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CD3615B7-9709-4830-8E7B-35DD7EB76CFD}" type="pres">
      <dgm:prSet presAssocID="{C85E75E3-93B2-4736-9C26-BBE8A5B19E53}" presName="spaceRect" presStyleCnt="0"/>
      <dgm:spPr/>
    </dgm:pt>
    <dgm:pt modelId="{0F796D0D-1E73-49B7-BA2D-1534D355C281}" type="pres">
      <dgm:prSet presAssocID="{C85E75E3-93B2-4736-9C26-BBE8A5B19E53}" presName="parTx" presStyleLbl="revTx" presStyleIdx="0" presStyleCnt="6">
        <dgm:presLayoutVars>
          <dgm:chMax val="0"/>
          <dgm:chPref val="0"/>
        </dgm:presLayoutVars>
      </dgm:prSet>
      <dgm:spPr/>
    </dgm:pt>
    <dgm:pt modelId="{67388AB6-FB03-4C6C-A0EE-9EC528EBD9C0}" type="pres">
      <dgm:prSet presAssocID="{24E3D13B-2883-4548-B1CD-BB4A533AB0D8}" presName="sibTrans" presStyleCnt="0"/>
      <dgm:spPr/>
    </dgm:pt>
    <dgm:pt modelId="{CD38EBEC-BA81-469B-81D3-5ABCEC30B16F}" type="pres">
      <dgm:prSet presAssocID="{530F991D-1EF1-4F95-8EBA-B9BDB624F88D}" presName="compNode" presStyleCnt="0"/>
      <dgm:spPr/>
    </dgm:pt>
    <dgm:pt modelId="{58283BBF-9871-44A9-B136-08455EA8ED9B}" type="pres">
      <dgm:prSet presAssocID="{530F991D-1EF1-4F95-8EBA-B9BDB624F88D}" presName="bgRect" presStyleLbl="bgShp" presStyleIdx="1" presStyleCnt="6"/>
      <dgm:spPr/>
    </dgm:pt>
    <dgm:pt modelId="{C0DCFB06-1171-43E0-A935-36CA2A9758DF}" type="pres">
      <dgm:prSet presAssocID="{530F991D-1EF1-4F95-8EBA-B9BDB624F88D}" presName="iconRect" presStyleLbl="node1" presStyleIdx="1" presStyleCnt="6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C05CC65-D032-4917-A6B5-6F916B29A937}" type="pres">
      <dgm:prSet presAssocID="{530F991D-1EF1-4F95-8EBA-B9BDB624F88D}" presName="spaceRect" presStyleCnt="0"/>
      <dgm:spPr/>
    </dgm:pt>
    <dgm:pt modelId="{F97DBD2F-5D4F-4E87-879A-6F8D67F09B88}" type="pres">
      <dgm:prSet presAssocID="{530F991D-1EF1-4F95-8EBA-B9BDB624F88D}" presName="parTx" presStyleLbl="revTx" presStyleIdx="1" presStyleCnt="6">
        <dgm:presLayoutVars>
          <dgm:chMax val="0"/>
          <dgm:chPref val="0"/>
        </dgm:presLayoutVars>
      </dgm:prSet>
      <dgm:spPr/>
    </dgm:pt>
    <dgm:pt modelId="{E6490399-DEE2-4F78-BA79-CCA9B1D923E8}" type="pres">
      <dgm:prSet presAssocID="{F2811CE1-ECFB-4A39-BDE3-AE3D86E092ED}" presName="sibTrans" presStyleCnt="0"/>
      <dgm:spPr/>
    </dgm:pt>
    <dgm:pt modelId="{7887B0D0-0820-461E-A898-72D874A12BE4}" type="pres">
      <dgm:prSet presAssocID="{8DE75508-35F3-432A-891A-330396D344EF}" presName="compNode" presStyleCnt="0"/>
      <dgm:spPr/>
    </dgm:pt>
    <dgm:pt modelId="{413F83C8-3B8E-4751-9A83-D3D09184A23B}" type="pres">
      <dgm:prSet presAssocID="{8DE75508-35F3-432A-891A-330396D344EF}" presName="bgRect" presStyleLbl="bgShp" presStyleIdx="2" presStyleCnt="6"/>
      <dgm:spPr/>
    </dgm:pt>
    <dgm:pt modelId="{504BC40A-7BDD-4FD1-B62B-B6ADEBE1C5C2}" type="pres">
      <dgm:prSet presAssocID="{8DE75508-35F3-432A-891A-330396D344EF}" presName="iconRect" presStyleLbl="node1" presStyleIdx="2" presStyleCnt="6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6FB9FFC5-2685-465B-8D4C-56CCDAD9BE68}" type="pres">
      <dgm:prSet presAssocID="{8DE75508-35F3-432A-891A-330396D344EF}" presName="spaceRect" presStyleCnt="0"/>
      <dgm:spPr/>
    </dgm:pt>
    <dgm:pt modelId="{571925A7-23D2-4121-92B9-AAFC3FABFB20}" type="pres">
      <dgm:prSet presAssocID="{8DE75508-35F3-432A-891A-330396D344EF}" presName="parTx" presStyleLbl="revTx" presStyleIdx="2" presStyleCnt="6">
        <dgm:presLayoutVars>
          <dgm:chMax val="0"/>
          <dgm:chPref val="0"/>
        </dgm:presLayoutVars>
      </dgm:prSet>
      <dgm:spPr/>
    </dgm:pt>
    <dgm:pt modelId="{A78C83CF-3799-4473-9352-3A8C7E8F3A4D}" type="pres">
      <dgm:prSet presAssocID="{EEFEEF24-30E1-4268-8246-A94C80ADC13A}" presName="sibTrans" presStyleCnt="0"/>
      <dgm:spPr/>
    </dgm:pt>
    <dgm:pt modelId="{B1514536-450A-4D53-8BB3-2D36F459D0B4}" type="pres">
      <dgm:prSet presAssocID="{C27BA561-6B52-4120-9FB2-E8882A881242}" presName="compNode" presStyleCnt="0"/>
      <dgm:spPr/>
    </dgm:pt>
    <dgm:pt modelId="{87C6A566-5FE1-4B0A-95BF-E12B294EFCC2}" type="pres">
      <dgm:prSet presAssocID="{C27BA561-6B52-4120-9FB2-E8882A881242}" presName="bgRect" presStyleLbl="bgShp" presStyleIdx="3" presStyleCnt="6"/>
      <dgm:spPr/>
    </dgm:pt>
    <dgm:pt modelId="{19677E34-4205-442A-A6EC-FDD384139397}" type="pres">
      <dgm:prSet presAssocID="{C27BA561-6B52-4120-9FB2-E8882A881242}" presName="iconRect" presStyleLbl="node1" presStyleIdx="3" presStyleCnt="6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654756F1-4C94-4DD9-9663-DB2367CAFE76}" type="pres">
      <dgm:prSet presAssocID="{C27BA561-6B52-4120-9FB2-E8882A881242}" presName="spaceRect" presStyleCnt="0"/>
      <dgm:spPr/>
    </dgm:pt>
    <dgm:pt modelId="{8E96A2CA-6103-46BA-9A61-488AD3B60231}" type="pres">
      <dgm:prSet presAssocID="{C27BA561-6B52-4120-9FB2-E8882A881242}" presName="parTx" presStyleLbl="revTx" presStyleIdx="3" presStyleCnt="6">
        <dgm:presLayoutVars>
          <dgm:chMax val="0"/>
          <dgm:chPref val="0"/>
        </dgm:presLayoutVars>
      </dgm:prSet>
      <dgm:spPr/>
    </dgm:pt>
    <dgm:pt modelId="{89F39195-4014-46EF-AA05-6E8E49E0500A}" type="pres">
      <dgm:prSet presAssocID="{64BF2ECC-ACA0-45F7-90EC-26CD001D6C8C}" presName="sibTrans" presStyleCnt="0"/>
      <dgm:spPr/>
    </dgm:pt>
    <dgm:pt modelId="{17F9D0E1-2D4B-4DB3-9903-EAEFFE20EAEF}" type="pres">
      <dgm:prSet presAssocID="{EB2866AE-84D7-4CBD-815C-05139B90DBAF}" presName="compNode" presStyleCnt="0"/>
      <dgm:spPr/>
    </dgm:pt>
    <dgm:pt modelId="{99FDCAE9-EB62-4786-974E-F353CBFB7BB4}" type="pres">
      <dgm:prSet presAssocID="{EB2866AE-84D7-4CBD-815C-05139B90DBAF}" presName="bgRect" presStyleLbl="bgShp" presStyleIdx="4" presStyleCnt="6"/>
      <dgm:spPr/>
    </dgm:pt>
    <dgm:pt modelId="{A3C4BF77-6176-48C5-87E9-C483341686FB}" type="pres">
      <dgm:prSet presAssocID="{EB2866AE-84D7-4CBD-815C-05139B90DBAF}" presName="iconRect" presStyleLbl="node1" presStyleIdx="4" presStyleCnt="6"/>
      <dgm:spPr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0345B479-3CBA-4FC1-B643-B4A7B26A702C}" type="pres">
      <dgm:prSet presAssocID="{EB2866AE-84D7-4CBD-815C-05139B90DBAF}" presName="spaceRect" presStyleCnt="0"/>
      <dgm:spPr/>
    </dgm:pt>
    <dgm:pt modelId="{F36DC3FC-25F2-49BF-96DD-2EAB47381FF2}" type="pres">
      <dgm:prSet presAssocID="{EB2866AE-84D7-4CBD-815C-05139B90DBAF}" presName="parTx" presStyleLbl="revTx" presStyleIdx="4" presStyleCnt="6">
        <dgm:presLayoutVars>
          <dgm:chMax val="0"/>
          <dgm:chPref val="0"/>
        </dgm:presLayoutVars>
      </dgm:prSet>
      <dgm:spPr/>
    </dgm:pt>
    <dgm:pt modelId="{6ADD5146-C4CE-4BD3-A7AA-883719406711}" type="pres">
      <dgm:prSet presAssocID="{DD9B85CD-24D6-476D-A6C5-2FCB336F8203}" presName="sibTrans" presStyleCnt="0"/>
      <dgm:spPr/>
    </dgm:pt>
    <dgm:pt modelId="{2A5A8D8D-A672-420E-8AAB-090CFFA10BF9}" type="pres">
      <dgm:prSet presAssocID="{871C28D6-7E2B-44DE-B60B-9DA1D253DDC4}" presName="compNode" presStyleCnt="0"/>
      <dgm:spPr/>
    </dgm:pt>
    <dgm:pt modelId="{525B6B74-7B10-45E1-9D12-E2FD54EBABCC}" type="pres">
      <dgm:prSet presAssocID="{871C28D6-7E2B-44DE-B60B-9DA1D253DDC4}" presName="bgRect" presStyleLbl="bgShp" presStyleIdx="5" presStyleCnt="6"/>
      <dgm:spPr/>
    </dgm:pt>
    <dgm:pt modelId="{81A5ABCE-0201-4A69-9FAB-F5759EF0ED93}" type="pres">
      <dgm:prSet presAssocID="{871C28D6-7E2B-44DE-B60B-9DA1D253DDC4}" presName="iconRect" presStyleLbl="node1" presStyleIdx="5" presStyleCnt="6"/>
      <dgm:spPr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wl"/>
        </a:ext>
      </dgm:extLst>
    </dgm:pt>
    <dgm:pt modelId="{4BD7772D-1F30-4BF1-9BBB-EC3507DFD28D}" type="pres">
      <dgm:prSet presAssocID="{871C28D6-7E2B-44DE-B60B-9DA1D253DDC4}" presName="spaceRect" presStyleCnt="0"/>
      <dgm:spPr/>
    </dgm:pt>
    <dgm:pt modelId="{B96668E4-2884-4115-91D4-B780D4AB1F12}" type="pres">
      <dgm:prSet presAssocID="{871C28D6-7E2B-44DE-B60B-9DA1D253DDC4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70368C10-BB9A-40E3-8502-4A8A9607AD50}" type="presOf" srcId="{C85E75E3-93B2-4736-9C26-BBE8A5B19E53}" destId="{0F796D0D-1E73-49B7-BA2D-1534D355C281}" srcOrd="0" destOrd="0" presId="urn:microsoft.com/office/officeart/2018/2/layout/IconVerticalSolidList"/>
    <dgm:cxn modelId="{38DE4611-937D-45EB-AB78-0C78D8D88298}" srcId="{BFB667D0-5FEF-4484-A0A8-74AC18C95B23}" destId="{8DE75508-35F3-432A-891A-330396D344EF}" srcOrd="2" destOrd="0" parTransId="{C5351952-C3E1-48C6-A488-A33919D74DDD}" sibTransId="{EEFEEF24-30E1-4268-8246-A94C80ADC13A}"/>
    <dgm:cxn modelId="{0D6AE11C-5160-46AF-B438-0C740476A379}" type="presOf" srcId="{871C28D6-7E2B-44DE-B60B-9DA1D253DDC4}" destId="{B96668E4-2884-4115-91D4-B780D4AB1F12}" srcOrd="0" destOrd="0" presId="urn:microsoft.com/office/officeart/2018/2/layout/IconVerticalSolidList"/>
    <dgm:cxn modelId="{F408B52B-F4F9-4BEE-A092-E84A02BF45C6}" srcId="{BFB667D0-5FEF-4484-A0A8-74AC18C95B23}" destId="{C27BA561-6B52-4120-9FB2-E8882A881242}" srcOrd="3" destOrd="0" parTransId="{9BAF9689-5BE3-45B9-8112-3C4BE628AE18}" sibTransId="{64BF2ECC-ACA0-45F7-90EC-26CD001D6C8C}"/>
    <dgm:cxn modelId="{D917A53A-3E98-4844-B262-B81F3F3E11D7}" type="presOf" srcId="{8DE75508-35F3-432A-891A-330396D344EF}" destId="{571925A7-23D2-4121-92B9-AAFC3FABFB20}" srcOrd="0" destOrd="0" presId="urn:microsoft.com/office/officeart/2018/2/layout/IconVerticalSolidList"/>
    <dgm:cxn modelId="{F2CCBE66-7A3C-489C-8720-6991739AF51C}" srcId="{BFB667D0-5FEF-4484-A0A8-74AC18C95B23}" destId="{C85E75E3-93B2-4736-9C26-BBE8A5B19E53}" srcOrd="0" destOrd="0" parTransId="{2E03CC80-4032-4BCB-BF1D-0AB8FBB8EA74}" sibTransId="{24E3D13B-2883-4548-B1CD-BB4A533AB0D8}"/>
    <dgm:cxn modelId="{370A9F52-E85B-4408-AE95-5D883D7F8D7D}" type="presOf" srcId="{EB2866AE-84D7-4CBD-815C-05139B90DBAF}" destId="{F36DC3FC-25F2-49BF-96DD-2EAB47381FF2}" srcOrd="0" destOrd="0" presId="urn:microsoft.com/office/officeart/2018/2/layout/IconVerticalSolidList"/>
    <dgm:cxn modelId="{DCFF1390-83B0-48C7-B3FF-BD96702EA08A}" srcId="{BFB667D0-5FEF-4484-A0A8-74AC18C95B23}" destId="{EB2866AE-84D7-4CBD-815C-05139B90DBAF}" srcOrd="4" destOrd="0" parTransId="{41543253-5428-4C7E-A3FF-98F53CC727CD}" sibTransId="{DD9B85CD-24D6-476D-A6C5-2FCB336F8203}"/>
    <dgm:cxn modelId="{56D2B6A2-0423-4BEA-B13D-9CDDE0B4795B}" srcId="{BFB667D0-5FEF-4484-A0A8-74AC18C95B23}" destId="{530F991D-1EF1-4F95-8EBA-B9BDB624F88D}" srcOrd="1" destOrd="0" parTransId="{0535ECED-8E26-4D49-A1AA-B5C941E84883}" sibTransId="{F2811CE1-ECFB-4A39-BDE3-AE3D86E092ED}"/>
    <dgm:cxn modelId="{1F22D5A3-CD80-49A4-887C-8AF98579E889}" type="presOf" srcId="{530F991D-1EF1-4F95-8EBA-B9BDB624F88D}" destId="{F97DBD2F-5D4F-4E87-879A-6F8D67F09B88}" srcOrd="0" destOrd="0" presId="urn:microsoft.com/office/officeart/2018/2/layout/IconVerticalSolidList"/>
    <dgm:cxn modelId="{F101FBD1-BE73-4AFA-BE8C-688F000B5375}" srcId="{BFB667D0-5FEF-4484-A0A8-74AC18C95B23}" destId="{871C28D6-7E2B-44DE-B60B-9DA1D253DDC4}" srcOrd="5" destOrd="0" parTransId="{BCA7359D-F2F4-4976-B75F-FEC33A07A58D}" sibTransId="{19A42D39-335A-4B65-82A6-3BC66D7BFE88}"/>
    <dgm:cxn modelId="{2CBAE2E4-E899-42EE-BF1E-2EFF5D41AC20}" type="presOf" srcId="{C27BA561-6B52-4120-9FB2-E8882A881242}" destId="{8E96A2CA-6103-46BA-9A61-488AD3B60231}" srcOrd="0" destOrd="0" presId="urn:microsoft.com/office/officeart/2018/2/layout/IconVerticalSolidList"/>
    <dgm:cxn modelId="{B9A4A7F6-65D1-491B-8465-552B1913666D}" type="presOf" srcId="{BFB667D0-5FEF-4484-A0A8-74AC18C95B23}" destId="{F91BEF9F-5CAC-4B12-A40E-C6A4F3F703CE}" srcOrd="0" destOrd="0" presId="urn:microsoft.com/office/officeart/2018/2/layout/IconVerticalSolidList"/>
    <dgm:cxn modelId="{98219CB3-3C8F-478A-B2B3-CD08D82AE1DD}" type="presParOf" srcId="{F91BEF9F-5CAC-4B12-A40E-C6A4F3F703CE}" destId="{D8213683-E636-4201-AF9D-2EE29046A4EC}" srcOrd="0" destOrd="0" presId="urn:microsoft.com/office/officeart/2018/2/layout/IconVerticalSolidList"/>
    <dgm:cxn modelId="{F7AECD1B-045D-4680-90EB-2CACB6CB9750}" type="presParOf" srcId="{D8213683-E636-4201-AF9D-2EE29046A4EC}" destId="{59B380BE-F72B-4BA5-A73D-D17818580F08}" srcOrd="0" destOrd="0" presId="urn:microsoft.com/office/officeart/2018/2/layout/IconVerticalSolidList"/>
    <dgm:cxn modelId="{F06E2AED-6BF6-4F3A-A96A-0B8A21D9A642}" type="presParOf" srcId="{D8213683-E636-4201-AF9D-2EE29046A4EC}" destId="{367BA377-AD77-428A-8DD0-3C67CE356DC5}" srcOrd="1" destOrd="0" presId="urn:microsoft.com/office/officeart/2018/2/layout/IconVerticalSolidList"/>
    <dgm:cxn modelId="{F6E82117-1842-4165-85EF-A18C78183A4F}" type="presParOf" srcId="{D8213683-E636-4201-AF9D-2EE29046A4EC}" destId="{CD3615B7-9709-4830-8E7B-35DD7EB76CFD}" srcOrd="2" destOrd="0" presId="urn:microsoft.com/office/officeart/2018/2/layout/IconVerticalSolidList"/>
    <dgm:cxn modelId="{108394FF-6593-43D8-8F37-BD288C8C65A2}" type="presParOf" srcId="{D8213683-E636-4201-AF9D-2EE29046A4EC}" destId="{0F796D0D-1E73-49B7-BA2D-1534D355C281}" srcOrd="3" destOrd="0" presId="urn:microsoft.com/office/officeart/2018/2/layout/IconVerticalSolidList"/>
    <dgm:cxn modelId="{06652BD9-3DA5-4253-A4BC-221215EB8D86}" type="presParOf" srcId="{F91BEF9F-5CAC-4B12-A40E-C6A4F3F703CE}" destId="{67388AB6-FB03-4C6C-A0EE-9EC528EBD9C0}" srcOrd="1" destOrd="0" presId="urn:microsoft.com/office/officeart/2018/2/layout/IconVerticalSolidList"/>
    <dgm:cxn modelId="{6374BD59-B805-4054-AD04-C21F2D979FFA}" type="presParOf" srcId="{F91BEF9F-5CAC-4B12-A40E-C6A4F3F703CE}" destId="{CD38EBEC-BA81-469B-81D3-5ABCEC30B16F}" srcOrd="2" destOrd="0" presId="urn:microsoft.com/office/officeart/2018/2/layout/IconVerticalSolidList"/>
    <dgm:cxn modelId="{2789A9CF-2613-4214-9BB3-BB3A11FEA262}" type="presParOf" srcId="{CD38EBEC-BA81-469B-81D3-5ABCEC30B16F}" destId="{58283BBF-9871-44A9-B136-08455EA8ED9B}" srcOrd="0" destOrd="0" presId="urn:microsoft.com/office/officeart/2018/2/layout/IconVerticalSolidList"/>
    <dgm:cxn modelId="{3D3B3A03-ECE8-4659-B832-731BB9A36374}" type="presParOf" srcId="{CD38EBEC-BA81-469B-81D3-5ABCEC30B16F}" destId="{C0DCFB06-1171-43E0-A935-36CA2A9758DF}" srcOrd="1" destOrd="0" presId="urn:microsoft.com/office/officeart/2018/2/layout/IconVerticalSolidList"/>
    <dgm:cxn modelId="{B9523797-6422-46F2-85C8-2806B68439AC}" type="presParOf" srcId="{CD38EBEC-BA81-469B-81D3-5ABCEC30B16F}" destId="{AC05CC65-D032-4917-A6B5-6F916B29A937}" srcOrd="2" destOrd="0" presId="urn:microsoft.com/office/officeart/2018/2/layout/IconVerticalSolidList"/>
    <dgm:cxn modelId="{E88E38DB-C205-4F4A-ABB6-7B61036AA70E}" type="presParOf" srcId="{CD38EBEC-BA81-469B-81D3-5ABCEC30B16F}" destId="{F97DBD2F-5D4F-4E87-879A-6F8D67F09B88}" srcOrd="3" destOrd="0" presId="urn:microsoft.com/office/officeart/2018/2/layout/IconVerticalSolidList"/>
    <dgm:cxn modelId="{0AED38CA-4560-45AF-9372-495089DA63DA}" type="presParOf" srcId="{F91BEF9F-5CAC-4B12-A40E-C6A4F3F703CE}" destId="{E6490399-DEE2-4F78-BA79-CCA9B1D923E8}" srcOrd="3" destOrd="0" presId="urn:microsoft.com/office/officeart/2018/2/layout/IconVerticalSolidList"/>
    <dgm:cxn modelId="{707444A6-3A40-462D-BDB8-597B5DA09440}" type="presParOf" srcId="{F91BEF9F-5CAC-4B12-A40E-C6A4F3F703CE}" destId="{7887B0D0-0820-461E-A898-72D874A12BE4}" srcOrd="4" destOrd="0" presId="urn:microsoft.com/office/officeart/2018/2/layout/IconVerticalSolidList"/>
    <dgm:cxn modelId="{08AFD51C-BE4F-4279-8034-9DBB99F48785}" type="presParOf" srcId="{7887B0D0-0820-461E-A898-72D874A12BE4}" destId="{413F83C8-3B8E-4751-9A83-D3D09184A23B}" srcOrd="0" destOrd="0" presId="urn:microsoft.com/office/officeart/2018/2/layout/IconVerticalSolidList"/>
    <dgm:cxn modelId="{563D1D7F-5C33-4139-A802-74867AB210E3}" type="presParOf" srcId="{7887B0D0-0820-461E-A898-72D874A12BE4}" destId="{504BC40A-7BDD-4FD1-B62B-B6ADEBE1C5C2}" srcOrd="1" destOrd="0" presId="urn:microsoft.com/office/officeart/2018/2/layout/IconVerticalSolidList"/>
    <dgm:cxn modelId="{27089E22-50CB-4E58-B8E4-CA9167DA4E92}" type="presParOf" srcId="{7887B0D0-0820-461E-A898-72D874A12BE4}" destId="{6FB9FFC5-2685-465B-8D4C-56CCDAD9BE68}" srcOrd="2" destOrd="0" presId="urn:microsoft.com/office/officeart/2018/2/layout/IconVerticalSolidList"/>
    <dgm:cxn modelId="{12B7B974-2142-4F5E-8942-4847568DF919}" type="presParOf" srcId="{7887B0D0-0820-461E-A898-72D874A12BE4}" destId="{571925A7-23D2-4121-92B9-AAFC3FABFB20}" srcOrd="3" destOrd="0" presId="urn:microsoft.com/office/officeart/2018/2/layout/IconVerticalSolidList"/>
    <dgm:cxn modelId="{D6E56BED-FFE2-454F-BF58-050510889D4B}" type="presParOf" srcId="{F91BEF9F-5CAC-4B12-A40E-C6A4F3F703CE}" destId="{A78C83CF-3799-4473-9352-3A8C7E8F3A4D}" srcOrd="5" destOrd="0" presId="urn:microsoft.com/office/officeart/2018/2/layout/IconVerticalSolidList"/>
    <dgm:cxn modelId="{8CD7F177-D5D4-4B98-A2BC-AF90671EEC09}" type="presParOf" srcId="{F91BEF9F-5CAC-4B12-A40E-C6A4F3F703CE}" destId="{B1514536-450A-4D53-8BB3-2D36F459D0B4}" srcOrd="6" destOrd="0" presId="urn:microsoft.com/office/officeart/2018/2/layout/IconVerticalSolidList"/>
    <dgm:cxn modelId="{3C09C0A5-C7A8-4046-B247-F834B7D9E684}" type="presParOf" srcId="{B1514536-450A-4D53-8BB3-2D36F459D0B4}" destId="{87C6A566-5FE1-4B0A-95BF-E12B294EFCC2}" srcOrd="0" destOrd="0" presId="urn:microsoft.com/office/officeart/2018/2/layout/IconVerticalSolidList"/>
    <dgm:cxn modelId="{F2A47339-AE17-4990-B7C3-ADB30D355DF1}" type="presParOf" srcId="{B1514536-450A-4D53-8BB3-2D36F459D0B4}" destId="{19677E34-4205-442A-A6EC-FDD384139397}" srcOrd="1" destOrd="0" presId="urn:microsoft.com/office/officeart/2018/2/layout/IconVerticalSolidList"/>
    <dgm:cxn modelId="{16C7C96F-7F5D-4D61-A5A0-9A9EBCE7C63D}" type="presParOf" srcId="{B1514536-450A-4D53-8BB3-2D36F459D0B4}" destId="{654756F1-4C94-4DD9-9663-DB2367CAFE76}" srcOrd="2" destOrd="0" presId="urn:microsoft.com/office/officeart/2018/2/layout/IconVerticalSolidList"/>
    <dgm:cxn modelId="{CEA05641-1605-4C7F-90AE-1668E50ED449}" type="presParOf" srcId="{B1514536-450A-4D53-8BB3-2D36F459D0B4}" destId="{8E96A2CA-6103-46BA-9A61-488AD3B60231}" srcOrd="3" destOrd="0" presId="urn:microsoft.com/office/officeart/2018/2/layout/IconVerticalSolidList"/>
    <dgm:cxn modelId="{C40D5CC4-26C5-4A34-B3B4-1015CA6D4F65}" type="presParOf" srcId="{F91BEF9F-5CAC-4B12-A40E-C6A4F3F703CE}" destId="{89F39195-4014-46EF-AA05-6E8E49E0500A}" srcOrd="7" destOrd="0" presId="urn:microsoft.com/office/officeart/2018/2/layout/IconVerticalSolidList"/>
    <dgm:cxn modelId="{2D0E1CE2-07EC-4900-98D0-89A59724E29C}" type="presParOf" srcId="{F91BEF9F-5CAC-4B12-A40E-C6A4F3F703CE}" destId="{17F9D0E1-2D4B-4DB3-9903-EAEFFE20EAEF}" srcOrd="8" destOrd="0" presId="urn:microsoft.com/office/officeart/2018/2/layout/IconVerticalSolidList"/>
    <dgm:cxn modelId="{55E8372A-2CE5-491C-94D4-41572B461DBF}" type="presParOf" srcId="{17F9D0E1-2D4B-4DB3-9903-EAEFFE20EAEF}" destId="{99FDCAE9-EB62-4786-974E-F353CBFB7BB4}" srcOrd="0" destOrd="0" presId="urn:microsoft.com/office/officeart/2018/2/layout/IconVerticalSolidList"/>
    <dgm:cxn modelId="{B53BEDD4-D86D-4222-9BAB-09C4AAB07C45}" type="presParOf" srcId="{17F9D0E1-2D4B-4DB3-9903-EAEFFE20EAEF}" destId="{A3C4BF77-6176-48C5-87E9-C483341686FB}" srcOrd="1" destOrd="0" presId="urn:microsoft.com/office/officeart/2018/2/layout/IconVerticalSolidList"/>
    <dgm:cxn modelId="{40902675-8DA9-49C7-A5AA-1FEB7D886C33}" type="presParOf" srcId="{17F9D0E1-2D4B-4DB3-9903-EAEFFE20EAEF}" destId="{0345B479-3CBA-4FC1-B643-B4A7B26A702C}" srcOrd="2" destOrd="0" presId="urn:microsoft.com/office/officeart/2018/2/layout/IconVerticalSolidList"/>
    <dgm:cxn modelId="{618A9B68-9337-4E9B-804C-DF319ABB23CC}" type="presParOf" srcId="{17F9D0E1-2D4B-4DB3-9903-EAEFFE20EAEF}" destId="{F36DC3FC-25F2-49BF-96DD-2EAB47381FF2}" srcOrd="3" destOrd="0" presId="urn:microsoft.com/office/officeart/2018/2/layout/IconVerticalSolidList"/>
    <dgm:cxn modelId="{840A07DA-CF6B-4FF3-AF62-47BADDD033FC}" type="presParOf" srcId="{F91BEF9F-5CAC-4B12-A40E-C6A4F3F703CE}" destId="{6ADD5146-C4CE-4BD3-A7AA-883719406711}" srcOrd="9" destOrd="0" presId="urn:microsoft.com/office/officeart/2018/2/layout/IconVerticalSolidList"/>
    <dgm:cxn modelId="{2A3A36E4-1463-4C24-A385-53DFFA9C23F9}" type="presParOf" srcId="{F91BEF9F-5CAC-4B12-A40E-C6A4F3F703CE}" destId="{2A5A8D8D-A672-420E-8AAB-090CFFA10BF9}" srcOrd="10" destOrd="0" presId="urn:microsoft.com/office/officeart/2018/2/layout/IconVerticalSolidList"/>
    <dgm:cxn modelId="{C61FD976-5C89-42DB-ABB3-CCD946952374}" type="presParOf" srcId="{2A5A8D8D-A672-420E-8AAB-090CFFA10BF9}" destId="{525B6B74-7B10-45E1-9D12-E2FD54EBABCC}" srcOrd="0" destOrd="0" presId="urn:microsoft.com/office/officeart/2018/2/layout/IconVerticalSolidList"/>
    <dgm:cxn modelId="{F36FF45A-86D5-4A4E-B489-399FC5779BB7}" type="presParOf" srcId="{2A5A8D8D-A672-420E-8AAB-090CFFA10BF9}" destId="{81A5ABCE-0201-4A69-9FAB-F5759EF0ED93}" srcOrd="1" destOrd="0" presId="urn:microsoft.com/office/officeart/2018/2/layout/IconVerticalSolidList"/>
    <dgm:cxn modelId="{43F839EE-E2EF-4D9A-83DB-BB1FAAE91B57}" type="presParOf" srcId="{2A5A8D8D-A672-420E-8AAB-090CFFA10BF9}" destId="{4BD7772D-1F30-4BF1-9BBB-EC3507DFD28D}" srcOrd="2" destOrd="0" presId="urn:microsoft.com/office/officeart/2018/2/layout/IconVerticalSolidList"/>
    <dgm:cxn modelId="{F66DBA12-BB7A-4994-BCF4-19007FCF16BF}" type="presParOf" srcId="{2A5A8D8D-A672-420E-8AAB-090CFFA10BF9}" destId="{B96668E4-2884-4115-91D4-B780D4AB1F1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539C9-6296-4DDB-9871-AC4BA1108751}">
      <dsp:nvSpPr>
        <dsp:cNvPr id="0" name=""/>
        <dsp:cNvSpPr/>
      </dsp:nvSpPr>
      <dsp:spPr>
        <a:xfrm>
          <a:off x="-64363" y="6848"/>
          <a:ext cx="4941519" cy="4877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359553-B749-4945-B94C-C308AE3F060E}">
      <dsp:nvSpPr>
        <dsp:cNvPr id="0" name=""/>
        <dsp:cNvSpPr/>
      </dsp:nvSpPr>
      <dsp:spPr>
        <a:xfrm>
          <a:off x="83174" y="116588"/>
          <a:ext cx="268776" cy="26825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0D76C-1F0D-444B-B427-ACF62B7BACDE}">
      <dsp:nvSpPr>
        <dsp:cNvPr id="0" name=""/>
        <dsp:cNvSpPr/>
      </dsp:nvSpPr>
      <dsp:spPr>
        <a:xfrm>
          <a:off x="499488" y="6848"/>
          <a:ext cx="4360028" cy="518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95" tIns="54895" rIns="54895" bIns="5489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 tell docker to package our application:</a:t>
          </a:r>
        </a:p>
      </dsp:txBody>
      <dsp:txXfrm>
        <a:off x="499488" y="6848"/>
        <a:ext cx="4360028" cy="518689"/>
      </dsp:txXfrm>
    </dsp:sp>
    <dsp:sp modelId="{E98361E2-E842-4886-B7B8-A5D8B44B755F}">
      <dsp:nvSpPr>
        <dsp:cNvPr id="0" name=""/>
        <dsp:cNvSpPr/>
      </dsp:nvSpPr>
      <dsp:spPr>
        <a:xfrm>
          <a:off x="-64363" y="655210"/>
          <a:ext cx="4941519" cy="4877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A4B51F-8008-4D53-9F22-EDEBF57F266C}">
      <dsp:nvSpPr>
        <dsp:cNvPr id="0" name=""/>
        <dsp:cNvSpPr/>
      </dsp:nvSpPr>
      <dsp:spPr>
        <a:xfrm>
          <a:off x="83174" y="764949"/>
          <a:ext cx="268776" cy="26825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8D6CD0-CBB7-49D2-A938-056C5E649739}">
      <dsp:nvSpPr>
        <dsp:cNvPr id="0" name=""/>
        <dsp:cNvSpPr/>
      </dsp:nvSpPr>
      <dsp:spPr>
        <a:xfrm>
          <a:off x="353122" y="655210"/>
          <a:ext cx="4652760" cy="518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95" tIns="54895" rIns="54895" bIns="5489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/>
            <a:t>sudo</a:t>
          </a:r>
          <a:r>
            <a:rPr lang="en-IN" sz="1400" b="1" kern="1200" dirty="0"/>
            <a:t> docker build -t &lt;</a:t>
          </a:r>
          <a:r>
            <a:rPr lang="en-IN" sz="1400" b="1" kern="1200" dirty="0" err="1"/>
            <a:t>Dockerhub</a:t>
          </a:r>
          <a:r>
            <a:rPr lang="en-IN" sz="1400" b="1" kern="1200" dirty="0"/>
            <a:t> repo name&gt;:&lt;tag name&gt; .</a:t>
          </a:r>
          <a:endParaRPr lang="en-US" sz="1400" kern="1200" dirty="0"/>
        </a:p>
      </dsp:txBody>
      <dsp:txXfrm>
        <a:off x="353122" y="655210"/>
        <a:ext cx="4652760" cy="518689"/>
      </dsp:txXfrm>
    </dsp:sp>
    <dsp:sp modelId="{C7244A97-7C34-4461-AA14-84112FA22F9C}">
      <dsp:nvSpPr>
        <dsp:cNvPr id="0" name=""/>
        <dsp:cNvSpPr/>
      </dsp:nvSpPr>
      <dsp:spPr>
        <a:xfrm>
          <a:off x="-64363" y="1303572"/>
          <a:ext cx="4941519" cy="4877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94F67B-39CD-44F1-8BE5-C12AF45B590A}">
      <dsp:nvSpPr>
        <dsp:cNvPr id="0" name=""/>
        <dsp:cNvSpPr/>
      </dsp:nvSpPr>
      <dsp:spPr>
        <a:xfrm>
          <a:off x="83174" y="1413311"/>
          <a:ext cx="268776" cy="26825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224B3-3383-49C1-816D-62432D82BB4B}">
      <dsp:nvSpPr>
        <dsp:cNvPr id="0" name=""/>
        <dsp:cNvSpPr/>
      </dsp:nvSpPr>
      <dsp:spPr>
        <a:xfrm>
          <a:off x="499488" y="1303572"/>
          <a:ext cx="4360028" cy="518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95" tIns="54895" rIns="54895" bIns="5489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To check the existing docker images:</a:t>
          </a:r>
          <a:endParaRPr lang="en-US" sz="1400" kern="1200" dirty="0"/>
        </a:p>
      </dsp:txBody>
      <dsp:txXfrm>
        <a:off x="499488" y="1303572"/>
        <a:ext cx="4360028" cy="518689"/>
      </dsp:txXfrm>
    </dsp:sp>
    <dsp:sp modelId="{E7295247-CCD8-4D50-AC0A-47970104D4F9}">
      <dsp:nvSpPr>
        <dsp:cNvPr id="0" name=""/>
        <dsp:cNvSpPr/>
      </dsp:nvSpPr>
      <dsp:spPr>
        <a:xfrm>
          <a:off x="-64363" y="1951933"/>
          <a:ext cx="4941519" cy="4877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7B96B-CD14-4508-A740-9EC81E5CADA6}">
      <dsp:nvSpPr>
        <dsp:cNvPr id="0" name=""/>
        <dsp:cNvSpPr/>
      </dsp:nvSpPr>
      <dsp:spPr>
        <a:xfrm>
          <a:off x="83174" y="2061673"/>
          <a:ext cx="268776" cy="26825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2FF6E-A4EF-48C9-949D-5441AA9719D2}">
      <dsp:nvSpPr>
        <dsp:cNvPr id="0" name=""/>
        <dsp:cNvSpPr/>
      </dsp:nvSpPr>
      <dsp:spPr>
        <a:xfrm>
          <a:off x="499488" y="1951933"/>
          <a:ext cx="4360028" cy="518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95" tIns="54895" rIns="54895" bIns="5489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docker image ls</a:t>
          </a:r>
          <a:endParaRPr lang="en-US" sz="1400" kern="1200"/>
        </a:p>
      </dsp:txBody>
      <dsp:txXfrm>
        <a:off x="499488" y="1951933"/>
        <a:ext cx="4360028" cy="518689"/>
      </dsp:txXfrm>
    </dsp:sp>
    <dsp:sp modelId="{0065033B-9172-40B6-A2A6-FC3A9717ECEF}">
      <dsp:nvSpPr>
        <dsp:cNvPr id="0" name=""/>
        <dsp:cNvSpPr/>
      </dsp:nvSpPr>
      <dsp:spPr>
        <a:xfrm>
          <a:off x="-64363" y="2600295"/>
          <a:ext cx="4941519" cy="4877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8234B8-22A6-406F-949D-AC1A0E90F995}">
      <dsp:nvSpPr>
        <dsp:cNvPr id="0" name=""/>
        <dsp:cNvSpPr/>
      </dsp:nvSpPr>
      <dsp:spPr>
        <a:xfrm>
          <a:off x="83174" y="2710034"/>
          <a:ext cx="268776" cy="26825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C85FF-AE5D-4480-B7C7-82451084EEC9}">
      <dsp:nvSpPr>
        <dsp:cNvPr id="0" name=""/>
        <dsp:cNvSpPr/>
      </dsp:nvSpPr>
      <dsp:spPr>
        <a:xfrm>
          <a:off x="499488" y="2600295"/>
          <a:ext cx="4360028" cy="518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95" tIns="54895" rIns="54895" bIns="5489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To run the docker images:</a:t>
          </a:r>
          <a:endParaRPr lang="en-US" sz="1400" kern="1200"/>
        </a:p>
      </dsp:txBody>
      <dsp:txXfrm>
        <a:off x="499488" y="2600295"/>
        <a:ext cx="4360028" cy="518689"/>
      </dsp:txXfrm>
    </dsp:sp>
    <dsp:sp modelId="{68C00F97-514B-4C9D-AD6C-31244B275E33}">
      <dsp:nvSpPr>
        <dsp:cNvPr id="0" name=""/>
        <dsp:cNvSpPr/>
      </dsp:nvSpPr>
      <dsp:spPr>
        <a:xfrm>
          <a:off x="-64363" y="3248657"/>
          <a:ext cx="4941519" cy="4877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D8CED8-E9B5-4309-B33F-865FE4499D1C}">
      <dsp:nvSpPr>
        <dsp:cNvPr id="0" name=""/>
        <dsp:cNvSpPr/>
      </dsp:nvSpPr>
      <dsp:spPr>
        <a:xfrm>
          <a:off x="83174" y="3358396"/>
          <a:ext cx="268776" cy="268251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8980B-CD17-4FC1-9D4B-ACA451DDA7D5}">
      <dsp:nvSpPr>
        <dsp:cNvPr id="0" name=""/>
        <dsp:cNvSpPr/>
      </dsp:nvSpPr>
      <dsp:spPr>
        <a:xfrm>
          <a:off x="499488" y="3248657"/>
          <a:ext cx="4360028" cy="518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95" tIns="54895" rIns="54895" bIns="5489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docker run [&lt;image-name&gt;:&lt;tag name&gt;] / [&lt;ID&gt;].</a:t>
          </a:r>
          <a:endParaRPr lang="en-US" sz="1400" kern="1200" dirty="0"/>
        </a:p>
      </dsp:txBody>
      <dsp:txXfrm>
        <a:off x="499488" y="3248657"/>
        <a:ext cx="4360028" cy="518689"/>
      </dsp:txXfrm>
    </dsp:sp>
    <dsp:sp modelId="{EFB1D110-E401-4BB4-971E-61EB8789ADBE}">
      <dsp:nvSpPr>
        <dsp:cNvPr id="0" name=""/>
        <dsp:cNvSpPr/>
      </dsp:nvSpPr>
      <dsp:spPr>
        <a:xfrm>
          <a:off x="-64363" y="3897018"/>
          <a:ext cx="4941519" cy="48772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36132-E06B-4E67-8FFE-A13C0995F023}">
      <dsp:nvSpPr>
        <dsp:cNvPr id="0" name=""/>
        <dsp:cNvSpPr/>
      </dsp:nvSpPr>
      <dsp:spPr>
        <a:xfrm>
          <a:off x="83174" y="4006758"/>
          <a:ext cx="268776" cy="268251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DC0B6-8987-44F4-8BCF-A8921BEB99AB}">
      <dsp:nvSpPr>
        <dsp:cNvPr id="0" name=""/>
        <dsp:cNvSpPr/>
      </dsp:nvSpPr>
      <dsp:spPr>
        <a:xfrm>
          <a:off x="499488" y="3897018"/>
          <a:ext cx="4360028" cy="5186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95" tIns="54895" rIns="54895" bIns="54895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List all docker containers :</a:t>
          </a:r>
          <a:r>
            <a:rPr lang="en-IN" sz="1400" b="1" kern="1200" dirty="0"/>
            <a:t> docker </a:t>
          </a:r>
          <a:r>
            <a:rPr lang="en-IN" sz="1400" b="1" kern="1200" dirty="0" err="1"/>
            <a:t>ps</a:t>
          </a:r>
          <a:r>
            <a:rPr lang="en-IN" sz="1400" b="1" kern="1200" dirty="0"/>
            <a:t> -a</a:t>
          </a:r>
          <a:endParaRPr lang="en-US" sz="1400" kern="1200" dirty="0"/>
        </a:p>
      </dsp:txBody>
      <dsp:txXfrm>
        <a:off x="499488" y="3897018"/>
        <a:ext cx="4360028" cy="5186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380BE-F72B-4BA5-A73D-D17818580F08}">
      <dsp:nvSpPr>
        <dsp:cNvPr id="0" name=""/>
        <dsp:cNvSpPr/>
      </dsp:nvSpPr>
      <dsp:spPr>
        <a:xfrm>
          <a:off x="0" y="1335"/>
          <a:ext cx="4697730" cy="569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BA377-AD77-428A-8DD0-3C67CE356DC5}">
      <dsp:nvSpPr>
        <dsp:cNvPr id="0" name=""/>
        <dsp:cNvSpPr/>
      </dsp:nvSpPr>
      <dsp:spPr>
        <a:xfrm>
          <a:off x="172147" y="129378"/>
          <a:ext cx="312995" cy="31299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796D0D-1E73-49B7-BA2D-1534D355C281}">
      <dsp:nvSpPr>
        <dsp:cNvPr id="0" name=""/>
        <dsp:cNvSpPr/>
      </dsp:nvSpPr>
      <dsp:spPr>
        <a:xfrm>
          <a:off x="657289" y="1335"/>
          <a:ext cx="4040440" cy="569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228" tIns="60228" rIns="60228" bIns="6022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>
              <a:hlinkClick xmlns:r="http://schemas.openxmlformats.org/officeDocument/2006/relationships" r:id="rId3"/>
            </a:rPr>
            <a:t>https://labs.play-with-docker.com/</a:t>
          </a:r>
          <a:r>
            <a:rPr lang="en-IN" sz="1600" kern="1200"/>
            <a:t> (Docker play)</a:t>
          </a:r>
          <a:endParaRPr lang="en-US" sz="1600" kern="1200"/>
        </a:p>
      </dsp:txBody>
      <dsp:txXfrm>
        <a:off x="657289" y="1335"/>
        <a:ext cx="4040440" cy="569082"/>
      </dsp:txXfrm>
    </dsp:sp>
    <dsp:sp modelId="{58283BBF-9871-44A9-B136-08455EA8ED9B}">
      <dsp:nvSpPr>
        <dsp:cNvPr id="0" name=""/>
        <dsp:cNvSpPr/>
      </dsp:nvSpPr>
      <dsp:spPr>
        <a:xfrm>
          <a:off x="0" y="712688"/>
          <a:ext cx="4697730" cy="569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DCFB06-1171-43E0-A935-36CA2A9758DF}">
      <dsp:nvSpPr>
        <dsp:cNvPr id="0" name=""/>
        <dsp:cNvSpPr/>
      </dsp:nvSpPr>
      <dsp:spPr>
        <a:xfrm>
          <a:off x="172147" y="840731"/>
          <a:ext cx="312995" cy="31299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7DBD2F-5D4F-4E87-879A-6F8D67F09B88}">
      <dsp:nvSpPr>
        <dsp:cNvPr id="0" name=""/>
        <dsp:cNvSpPr/>
      </dsp:nvSpPr>
      <dsp:spPr>
        <a:xfrm>
          <a:off x="657289" y="712688"/>
          <a:ext cx="4040440" cy="569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228" tIns="60228" rIns="60228" bIns="6022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Type node to check if environment is available</a:t>
          </a:r>
          <a:endParaRPr lang="en-US" sz="1600" kern="1200"/>
        </a:p>
      </dsp:txBody>
      <dsp:txXfrm>
        <a:off x="657289" y="712688"/>
        <a:ext cx="4040440" cy="569082"/>
      </dsp:txXfrm>
    </dsp:sp>
    <dsp:sp modelId="{413F83C8-3B8E-4751-9A83-D3D09184A23B}">
      <dsp:nvSpPr>
        <dsp:cNvPr id="0" name=""/>
        <dsp:cNvSpPr/>
      </dsp:nvSpPr>
      <dsp:spPr>
        <a:xfrm>
          <a:off x="0" y="1424040"/>
          <a:ext cx="4697730" cy="569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4BC40A-7BDD-4FD1-B62B-B6ADEBE1C5C2}">
      <dsp:nvSpPr>
        <dsp:cNvPr id="0" name=""/>
        <dsp:cNvSpPr/>
      </dsp:nvSpPr>
      <dsp:spPr>
        <a:xfrm>
          <a:off x="172147" y="1552084"/>
          <a:ext cx="312995" cy="312995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1925A7-23D2-4121-92B9-AAFC3FABFB20}">
      <dsp:nvSpPr>
        <dsp:cNvPr id="0" name=""/>
        <dsp:cNvSpPr/>
      </dsp:nvSpPr>
      <dsp:spPr>
        <a:xfrm>
          <a:off x="657289" y="1424040"/>
          <a:ext cx="4040440" cy="569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228" tIns="60228" rIns="60228" bIns="6022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Check version </a:t>
          </a:r>
          <a:endParaRPr lang="en-US" sz="1600" kern="1200"/>
        </a:p>
      </dsp:txBody>
      <dsp:txXfrm>
        <a:off x="657289" y="1424040"/>
        <a:ext cx="4040440" cy="569082"/>
      </dsp:txXfrm>
    </dsp:sp>
    <dsp:sp modelId="{87C6A566-5FE1-4B0A-95BF-E12B294EFCC2}">
      <dsp:nvSpPr>
        <dsp:cNvPr id="0" name=""/>
        <dsp:cNvSpPr/>
      </dsp:nvSpPr>
      <dsp:spPr>
        <a:xfrm>
          <a:off x="0" y="2135393"/>
          <a:ext cx="4697730" cy="569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677E34-4205-442A-A6EC-FDD384139397}">
      <dsp:nvSpPr>
        <dsp:cNvPr id="0" name=""/>
        <dsp:cNvSpPr/>
      </dsp:nvSpPr>
      <dsp:spPr>
        <a:xfrm>
          <a:off x="172147" y="2263436"/>
          <a:ext cx="312995" cy="312995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96A2CA-6103-46BA-9A61-488AD3B60231}">
      <dsp:nvSpPr>
        <dsp:cNvPr id="0" name=""/>
        <dsp:cNvSpPr/>
      </dsp:nvSpPr>
      <dsp:spPr>
        <a:xfrm>
          <a:off x="657289" y="2135393"/>
          <a:ext cx="4040440" cy="569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228" tIns="60228" rIns="60228" bIns="6022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docker pull djddocker17/</a:t>
          </a:r>
          <a:r>
            <a:rPr lang="en-IN" sz="1600" kern="1200" dirty="0" err="1"/>
            <a:t>djtest:nodeapp</a:t>
          </a:r>
          <a:endParaRPr lang="en-US" sz="1600" kern="1200" dirty="0"/>
        </a:p>
      </dsp:txBody>
      <dsp:txXfrm>
        <a:off x="657289" y="2135393"/>
        <a:ext cx="4040440" cy="569082"/>
      </dsp:txXfrm>
    </dsp:sp>
    <dsp:sp modelId="{99FDCAE9-EB62-4786-974E-F353CBFB7BB4}">
      <dsp:nvSpPr>
        <dsp:cNvPr id="0" name=""/>
        <dsp:cNvSpPr/>
      </dsp:nvSpPr>
      <dsp:spPr>
        <a:xfrm>
          <a:off x="0" y="2846745"/>
          <a:ext cx="4697730" cy="569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4BF77-6176-48C5-87E9-C483341686FB}">
      <dsp:nvSpPr>
        <dsp:cNvPr id="0" name=""/>
        <dsp:cNvSpPr/>
      </dsp:nvSpPr>
      <dsp:spPr>
        <a:xfrm>
          <a:off x="172147" y="2974789"/>
          <a:ext cx="312995" cy="312995"/>
        </a:xfrm>
        <a:prstGeom prst="rect">
          <a:avLst/>
        </a:prstGeom>
        <a:blipFill>
          <a:blip xmlns:r="http://schemas.openxmlformats.org/officeDocument/2006/relationships"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6DC3FC-25F2-49BF-96DD-2EAB47381FF2}">
      <dsp:nvSpPr>
        <dsp:cNvPr id="0" name=""/>
        <dsp:cNvSpPr/>
      </dsp:nvSpPr>
      <dsp:spPr>
        <a:xfrm>
          <a:off x="657289" y="2846745"/>
          <a:ext cx="4040440" cy="569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228" tIns="60228" rIns="60228" bIns="6022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docker image ls</a:t>
          </a:r>
          <a:endParaRPr lang="en-US" sz="1600" kern="1200"/>
        </a:p>
      </dsp:txBody>
      <dsp:txXfrm>
        <a:off x="657289" y="2846745"/>
        <a:ext cx="4040440" cy="569082"/>
      </dsp:txXfrm>
    </dsp:sp>
    <dsp:sp modelId="{525B6B74-7B10-45E1-9D12-E2FD54EBABCC}">
      <dsp:nvSpPr>
        <dsp:cNvPr id="0" name=""/>
        <dsp:cNvSpPr/>
      </dsp:nvSpPr>
      <dsp:spPr>
        <a:xfrm>
          <a:off x="0" y="3558098"/>
          <a:ext cx="4697730" cy="56908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A5ABCE-0201-4A69-9FAB-F5759EF0ED93}">
      <dsp:nvSpPr>
        <dsp:cNvPr id="0" name=""/>
        <dsp:cNvSpPr/>
      </dsp:nvSpPr>
      <dsp:spPr>
        <a:xfrm>
          <a:off x="172147" y="3686141"/>
          <a:ext cx="312995" cy="312995"/>
        </a:xfrm>
        <a:prstGeom prst="rect">
          <a:avLst/>
        </a:prstGeom>
        <a:blipFill>
          <a:blip xmlns:r="http://schemas.openxmlformats.org/officeDocument/2006/relationships"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668E4-2884-4115-91D4-B780D4AB1F12}">
      <dsp:nvSpPr>
        <dsp:cNvPr id="0" name=""/>
        <dsp:cNvSpPr/>
      </dsp:nvSpPr>
      <dsp:spPr>
        <a:xfrm>
          <a:off x="657289" y="3558098"/>
          <a:ext cx="4040440" cy="5690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228" tIns="60228" rIns="60228" bIns="60228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docker run djddocker17/djtest:nodeapp</a:t>
          </a:r>
          <a:endParaRPr lang="en-US" sz="1600" kern="1200"/>
        </a:p>
      </dsp:txBody>
      <dsp:txXfrm>
        <a:off x="657289" y="3558098"/>
        <a:ext cx="4040440" cy="5690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move the slide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3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E794B99E-604A-4945-B7DC-EB7BCA8D96F3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39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
</Relationships>
</file>

<file path=ppt/notesSlides/_rels/notesSlide40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
</Relationships>
</file>

<file path=ppt/notesSlides/_rels/notesSlide41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_rels/notesSlide43.xml.rels><?xml version="1.0" encoding="UTF-8"?>
<Relationships xmlns="http://schemas.openxmlformats.org/package/2006/relationships"><Relationship Id="rId1" Type="http://schemas.openxmlformats.org/officeDocument/2006/relationships/slide" Target="../slides/slide43.xml"/><Relationship Id="rId2" Type="http://schemas.openxmlformats.org/officeDocument/2006/relationships/notesMaster" Target="../notesMasters/notesMaster1.xml"/>
</Relationships>
</file>

<file path=ppt/notesSlides/_rels/notesSlide44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_rels/notesSlide46.xml.rels><?xml version="1.0" encoding="UTF-8"?>
<Relationships xmlns="http://schemas.openxmlformats.org/package/2006/relationships"><Relationship Id="rId1" Type="http://schemas.openxmlformats.org/officeDocument/2006/relationships/slide" Target="../slides/slide46.xml"/><Relationship Id="rId2" Type="http://schemas.openxmlformats.org/officeDocument/2006/relationships/notesMaster" Target="../notesMasters/notesMaster1.xml"/>
</Relationships>
</file>

<file path=ppt/notesSlides/_rels/notesSlide47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
</Relationships>
</file>

<file path=ppt/notesSlides/_rels/notesSlide48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
</Relationships>
</file>

<file path=ppt/notesSlides/_rels/notesSlide49.xml.rels><?xml version="1.0" encoding="UTF-8"?>
<Relationships xmlns="http://schemas.openxmlformats.org/package/2006/relationships"><Relationship Id="rId1" Type="http://schemas.openxmlformats.org/officeDocument/2006/relationships/slide" Target="../slides/slide49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50.xml.rels><?xml version="1.0" encoding="UTF-8"?>
<Relationships xmlns="http://schemas.openxmlformats.org/package/2006/relationships"><Relationship Id="rId1" Type="http://schemas.openxmlformats.org/officeDocument/2006/relationships/slide" Target="../slides/slide50.xml"/><Relationship Id="rId2" Type="http://schemas.openxmlformats.org/officeDocument/2006/relationships/notesMaster" Target="../notesMasters/notesMaster1.xml"/>
</Relationships>
</file>

<file path=ppt/notesSlides/_rels/notesSlide51.xml.rels><?xml version="1.0" encoding="UTF-8"?>
<Relationships xmlns="http://schemas.openxmlformats.org/package/2006/relationships"><Relationship Id="rId1" Type="http://schemas.openxmlformats.org/officeDocument/2006/relationships/slide" Target="../slides/slide51.xml"/><Relationship Id="rId2" Type="http://schemas.openxmlformats.org/officeDocument/2006/relationships/notesMaster" Target="../notesMasters/notesMaster1.xml"/>
</Relationships>
</file>

<file path=ppt/notesSlides/_rels/notesSlide52.xml.rels><?xml version="1.0" encoding="UTF-8"?>
<Relationships xmlns="http://schemas.openxmlformats.org/package/2006/relationships"><Relationship Id="rId1" Type="http://schemas.openxmlformats.org/officeDocument/2006/relationships/slide" Target="../slides/slide52.xml"/><Relationship Id="rId2" Type="http://schemas.openxmlformats.org/officeDocument/2006/relationships/notesMaster" Target="../notesMasters/notesMaster1.xml"/>
</Relationships>
</file>

<file path=ppt/notesSlides/_rels/notesSlide55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
</Relationships>
</file>

<file path=ppt/notesSlides/_rels/notesSlide56.xml.rels><?xml version="1.0" encoding="UTF-8"?>
<Relationships xmlns="http://schemas.openxmlformats.org/package/2006/relationships"><Relationship Id="rId1" Type="http://schemas.openxmlformats.org/officeDocument/2006/relationships/slide" Target="../slides/slide56.xml"/><Relationship Id="rId2" Type="http://schemas.openxmlformats.org/officeDocument/2006/relationships/notesMaster" Target="../notesMasters/notesMaster1.xml"/>
</Relationships>
</file>

<file path=ppt/notesSlides/_rels/notesSlide57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
</Relationships>
</file>

<file path=ppt/notesSlides/_rels/notesSlide58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
</Relationships>
</file>

<file path=ppt/notesSlides/_rels/notesSlide59.xml.rels><?xml version="1.0" encoding="UTF-8"?>
<Relationships xmlns="http://schemas.openxmlformats.org/package/2006/relationships"><Relationship Id="rId1" Type="http://schemas.openxmlformats.org/officeDocument/2006/relationships/slide" Target="../slides/slide59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60.xml.rels><?xml version="1.0" encoding="UTF-8"?>
<Relationships xmlns="http://schemas.openxmlformats.org/package/2006/relationships"><Relationship Id="rId1" Type="http://schemas.openxmlformats.org/officeDocument/2006/relationships/slide" Target="../slides/slide60.xml"/><Relationship Id="rId2" Type="http://schemas.openxmlformats.org/officeDocument/2006/relationships/notesMaster" Target="../notesMasters/notesMaster1.xml"/>
</Relationships>
</file>

<file path=ppt/notesSlides/_rels/notesSlide61.xml.rels><?xml version="1.0" encoding="UTF-8"?>
<Relationships xmlns="http://schemas.openxmlformats.org/package/2006/relationships"><Relationship Id="rId1" Type="http://schemas.openxmlformats.org/officeDocument/2006/relationships/slide" Target="../slides/slide61.xml"/><Relationship Id="rId2" Type="http://schemas.openxmlformats.org/officeDocument/2006/relationships/notesMaster" Target="../notesMasters/notesMaster1.xml"/>
</Relationships>
</file>

<file path=ppt/notesSlides/_rels/notesSlide62.xml.rels><?xml version="1.0" encoding="UTF-8"?>
<Relationships xmlns="http://schemas.openxmlformats.org/package/2006/relationships"><Relationship Id="rId1" Type="http://schemas.openxmlformats.org/officeDocument/2006/relationships/slide" Target="../slides/slide62.xml"/><Relationship Id="rId2" Type="http://schemas.openxmlformats.org/officeDocument/2006/relationships/notesMaster" Target="../notesMasters/notesMaster1.xml"/>
</Relationships>
</file>

<file path=ppt/notesSlides/_rels/notesSlide63.xml.rels><?xml version="1.0" encoding="UTF-8"?>
<Relationships xmlns="http://schemas.openxmlformats.org/package/2006/relationships"><Relationship Id="rId1" Type="http://schemas.openxmlformats.org/officeDocument/2006/relationships/slide" Target="../slides/slide6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3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EC2DC147-3DF1-4255-8DA5-1AB12ECCC6FC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sldNum" idx="4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92947D40-1038-4B25-99D4-BC39829C52CC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sldNum" idx="4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217F6E6C-7580-474C-860B-70030B41A13E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4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914DF92-7D02-4669-BEC3-458495D03083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4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2F612779-6F6D-431C-94CE-50FF3CF8AB5B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3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2A0E2A74-4516-4B80-8BDD-39B3BC4FB700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sldNum" idx="4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A9879B2A-60EE-4396-A05F-86476BC0592F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ldNum" idx="4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EAB399CC-1058-469F-A10A-131494D18426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4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9166A5CB-ADAF-4694-B6A7-13072986CDCD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4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3FE47671-FF00-4E28-A2CF-95793EB24098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sldNum" idx="4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19D8ADD-DBFA-4314-BCA5-CC8CB9419D06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sldNum" idx="5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6F228C0-077F-43EA-A39D-E9421D56774D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sldNum" idx="5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D967DDA4-C3CC-4062-8EB8-C73FE6708266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sldNum" idx="5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7980B04D-04E5-4B75-AC26-7837BB764FE7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sldNum" idx="5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466D2934-AE2D-4423-BDC0-5233E6B1992E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sldNum" idx="5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F9A68C9-05CE-46E6-BF60-EF328ADD3567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sldNum" idx="5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1C9B34DE-ACCE-477C-8794-ED9E9CFB3F70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sldNum" idx="5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EDBFCD4D-2879-4597-B5E9-4D39DE447897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sldNum" idx="5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030C68D-D566-4B56-8061-75128E604129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sldNum" idx="5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0D614D16-54D7-4DB5-BB57-D95904DE7881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sldNum" idx="5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AF6F014-4DDA-4084-8CB5-46E1E1FEE6B1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sldNum" idx="6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523D6C1-FE9D-4171-8337-C4D412D0A1B0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sldNum" idx="6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47C7C135-D7CD-4744-A646-940C5D8623B9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sldNum" idx="6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D200CABE-F3E0-45C5-A0AF-975D30998CB5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sldNum" idx="6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D15FDC3F-F322-4A17-BDE0-4AC979062823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sldNum" idx="6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A7B10FED-74F6-41AE-B46E-3A27567AB637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sldNum" idx="6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391A254E-6258-4FB6-954E-0BF45F4F0319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sldNum" idx="6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273D6438-0CB8-4753-B438-D3D316CA9C1F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sldNum" idx="6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35748FA-A820-4288-B435-20624DCEBAD8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sldNum" idx="6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8BCBBC6E-98F7-491F-B5C2-D79A5872A00A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sldNum" idx="6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78047B70-A613-408D-8292-8BF6378AF177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sldNum" idx="7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835E32FF-0D51-4A24-A7F2-07EDEA7656A2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sldNum" idx="7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5CB13F2A-371C-4248-9935-DEBE5E984099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sldNum" idx="7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7F712D6B-1C74-4A79-936A-44E421806800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sldNum" idx="7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2A98A12B-3D29-42BD-98D3-60E4A56A7E06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sldNum" idx="7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D289B13A-927D-42EB-9CEB-B9C7E0BD494F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3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DC30D26-E064-46CD-8770-4CE8FC14670C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sldNum" idx="7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19BCA047-AC10-4961-ACD5-B6771F513581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sldNum" idx="7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3792F19C-AFB1-409A-BD67-8C7BEE61481C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sldNum" idx="7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CEF51B5-EFA0-4873-8766-1CBAE01AD46A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sldNum" idx="7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3F172EE6-2701-48AC-8988-898F0336F872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sldNum" idx="7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019ADD77-E8E9-481D-9EFF-707952906C56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sldNum" idx="8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DDD2B792-5DB9-41A2-9E2E-40075CE5B364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sldNum" idx="8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6419BC2-B0EA-4223-8E6E-01A85FA469FA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sldNum" idx="8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389FEC10-444F-4322-9744-BC72D0C8AE11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4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0F40797C-A1E2-48F8-AA25-3F26D684E3FD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82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sldNum" idx="8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8D996C7E-C131-4678-BD4F-E6526F1AAE7F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sldNum" idx="8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005DC895-3819-45D2-93D2-9DF25867677A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sldNum" idx="8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56FCD58A-782A-4BAD-820D-5B161615BA6D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p>
            <a:pPr marL="216000" indent="-216000">
              <a:buNone/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sldNum" idx="8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-45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1800" spc="-1" strike="noStrike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3F1347A0-F141-4CE1-B7AB-72957477DEE1}" type="slidenum">
              <a:rPr b="0" lang="en-US" sz="1800" spc="-1" strike="noStrike">
                <a:solidFill>
                  <a:schemeClr val="dk1"/>
                </a:solidFill>
                <a:latin typeface="+mn-lt"/>
                <a:ea typeface="+mn-ea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0CAC669-10DE-4E85-A456-ADE859F6DA9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p>
            <a:fld id="{FEC4BA25-A005-42A2-AA54-FD493E2BC7A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p>
            <a:fld id="{76D144D0-12F1-4DE1-A0A5-5DABD41EDD0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C5AB4A7F-BDA7-4605-8389-45FD735FCFA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8739F7C5-7631-486D-A2FA-CCB0F4E5386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B5DC67F4-281D-4E20-91A8-8EADA79917F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43B12756-1B06-41D8-9FED-C2152421112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EECDABBE-70F6-475A-A068-649C21E396A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p>
            <a:fld id="{349148AD-C6A2-4665-9670-92DD1F271C8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p>
            <a:fld id="{AE0C18E9-926B-4198-B299-9051F320189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p>
            <a:fld id="{95D03597-0A9A-4D3C-8A71-7A36353AF2C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slideLayout" Target="../slideLayouts/slideLayout1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3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685800">
              <a:lnSpc>
                <a:spcPct val="90000"/>
              </a:lnSpc>
              <a:buNone/>
            </a:pPr>
            <a:r>
              <a:rPr b="0" lang="en-US" sz="45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5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 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>
              <a:buNone/>
            </a:pPr>
            <a:r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 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ED3558D-C375-4A87-8126-4C98B7391EDA}" type="slidenum"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75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1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35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5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35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30000" y="343080"/>
            <a:ext cx="2948760" cy="119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887280" y="740520"/>
            <a:ext cx="4628880" cy="365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51444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2100" spc="-1" strike="noStrike">
              <a:solidFill>
                <a:schemeClr val="dk1"/>
              </a:solidFill>
              <a:latin typeface="Calibri"/>
            </a:endParaRPr>
          </a:p>
          <a:p>
            <a:pPr lvl="2" marL="85716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3" marL="120024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  <a:p>
            <a:pPr lvl="4" marL="154296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30000" y="1542960"/>
            <a:ext cx="2948760" cy="2858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dt" idx="28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ftr" idx="29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>
              <a:buNone/>
            </a:pPr>
            <a:r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sldNum" idx="30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F642C38-042E-43B7-B506-52EB349BD9A0}" type="slidenum"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2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30000" y="343080"/>
            <a:ext cx="2948760" cy="1199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24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887280" y="740520"/>
            <a:ext cx="4628880" cy="36547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30000" y="1542960"/>
            <a:ext cx="2948760" cy="2858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dt" idx="31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ftr" idx="32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>
              <a:buNone/>
            </a:pPr>
            <a:r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 type="sldNum" idx="33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7B07482-2610-4056-A77F-F9E225219E75}" type="slidenum"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33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2100" spc="-1" strike="noStrike">
              <a:solidFill>
                <a:schemeClr val="dk1"/>
              </a:solidFill>
              <a:latin typeface="Calibri"/>
            </a:endParaRPr>
          </a:p>
          <a:p>
            <a:pPr lvl="1" marL="51444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85716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  <a:p>
            <a:pPr lvl="3" marL="120024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5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350" spc="-1" strike="noStrike">
              <a:solidFill>
                <a:schemeClr val="dk1"/>
              </a:solidFill>
              <a:latin typeface="Calibri"/>
            </a:endParaRPr>
          </a:p>
          <a:p>
            <a:pPr lvl="4" marL="154296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5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35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>
              <a:buNone/>
            </a:pPr>
            <a:r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D69B15A-4561-4208-B84C-5344017CBD90}" type="slidenum"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2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543720" y="273960"/>
            <a:ext cx="1971360" cy="4358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33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28560" y="273960"/>
            <a:ext cx="5800320" cy="4358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2100" spc="-1" strike="noStrike">
              <a:solidFill>
                <a:schemeClr val="dk1"/>
              </a:solidFill>
              <a:latin typeface="Calibri"/>
            </a:endParaRPr>
          </a:p>
          <a:p>
            <a:pPr lvl="1" marL="51444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85716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  <a:p>
            <a:pPr lvl="3" marL="120024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5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350" spc="-1" strike="noStrike">
              <a:solidFill>
                <a:schemeClr val="dk1"/>
              </a:solidFill>
              <a:latin typeface="Calibri"/>
            </a:endParaRPr>
          </a:p>
          <a:p>
            <a:pPr lvl="4" marL="154296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5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35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>
              <a:buNone/>
            </a:pPr>
            <a:r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9AE9D7F-729E-47B9-AB78-6A2444FBFCB0}" type="slidenum"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33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2100" spc="-1" strike="noStrike">
              <a:solidFill>
                <a:schemeClr val="dk1"/>
              </a:solidFill>
              <a:latin typeface="Calibri"/>
            </a:endParaRPr>
          </a:p>
          <a:p>
            <a:pPr lvl="1" marL="51444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85716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  <a:p>
            <a:pPr lvl="3" marL="120024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5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350" spc="-1" strike="noStrike">
              <a:solidFill>
                <a:schemeClr val="dk1"/>
              </a:solidFill>
              <a:latin typeface="Calibri"/>
            </a:endParaRPr>
          </a:p>
          <a:p>
            <a:pPr lvl="4" marL="154296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5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35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>
              <a:buNone/>
            </a:pPr>
            <a:r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BD8F70E-E31F-46CC-B067-6FD985E1EBE8}" type="slidenum"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3880" y="1282320"/>
            <a:ext cx="7886520" cy="2139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45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45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23880" y="3441960"/>
            <a:ext cx="7886520" cy="1124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8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Edit Master text styles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3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4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>
              <a:buNone/>
            </a:pPr>
            <a:r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sldNum" idx="15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BD64EBC-7D88-4309-B647-2372E0A7CB57}" type="slidenum"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33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85840" cy="32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2100" spc="-1" strike="noStrike">
              <a:solidFill>
                <a:schemeClr val="dk1"/>
              </a:solidFill>
              <a:latin typeface="Calibri"/>
            </a:endParaRPr>
          </a:p>
          <a:p>
            <a:pPr lvl="1" marL="51444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85716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  <a:p>
            <a:pPr lvl="3" marL="120024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5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350" spc="-1" strike="noStrike">
              <a:solidFill>
                <a:schemeClr val="dk1"/>
              </a:solidFill>
              <a:latin typeface="Calibri"/>
            </a:endParaRPr>
          </a:p>
          <a:p>
            <a:pPr lvl="4" marL="154296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5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35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29240" y="1369080"/>
            <a:ext cx="3885840" cy="32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2100" spc="-1" strike="noStrike">
              <a:solidFill>
                <a:schemeClr val="dk1"/>
              </a:solidFill>
              <a:latin typeface="Calibri"/>
            </a:endParaRPr>
          </a:p>
          <a:p>
            <a:pPr lvl="1" marL="51444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85716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  <a:p>
            <a:pPr lvl="3" marL="120024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5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350" spc="-1" strike="noStrike">
              <a:solidFill>
                <a:schemeClr val="dk1"/>
              </a:solidFill>
              <a:latin typeface="Calibri"/>
            </a:endParaRPr>
          </a:p>
          <a:p>
            <a:pPr lvl="4" marL="154296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5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35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dt" idx="16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17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>
              <a:buNone/>
            </a:pPr>
            <a:r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18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FBC4DE0-C8E5-40C4-AF13-69A2365566E1}" type="slidenum"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2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3000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33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30000" y="1260720"/>
            <a:ext cx="3867840" cy="61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30000" y="1878840"/>
            <a:ext cx="3867840" cy="276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2100" spc="-1" strike="noStrike">
              <a:solidFill>
                <a:schemeClr val="dk1"/>
              </a:solidFill>
              <a:latin typeface="Calibri"/>
            </a:endParaRPr>
          </a:p>
          <a:p>
            <a:pPr lvl="1" marL="51444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85716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  <a:p>
            <a:pPr lvl="3" marL="120024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5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350" spc="-1" strike="noStrike">
              <a:solidFill>
                <a:schemeClr val="dk1"/>
              </a:solidFill>
              <a:latin typeface="Calibri"/>
            </a:endParaRPr>
          </a:p>
          <a:p>
            <a:pPr lvl="4" marL="154296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5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35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629240" y="1260720"/>
            <a:ext cx="3886920" cy="61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US" sz="180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629240" y="1878840"/>
            <a:ext cx="3886920" cy="276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100" spc="-1" strike="noStrike">
                <a:solidFill>
                  <a:schemeClr val="dk1"/>
                </a:solidFill>
                <a:latin typeface="Calibri"/>
              </a:rPr>
              <a:t>Edit Master text styles</a:t>
            </a:r>
            <a:endParaRPr b="0" lang="en-US" sz="2100" spc="-1" strike="noStrike">
              <a:solidFill>
                <a:schemeClr val="dk1"/>
              </a:solidFill>
              <a:latin typeface="Calibri"/>
            </a:endParaRPr>
          </a:p>
          <a:p>
            <a:pPr lvl="1" marL="51444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Second level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  <a:p>
            <a:pPr lvl="2" marL="85716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Third level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  <a:p>
            <a:pPr lvl="3" marL="120024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50" spc="-1" strike="noStrike">
                <a:solidFill>
                  <a:schemeClr val="dk1"/>
                </a:solidFill>
                <a:latin typeface="Calibri"/>
              </a:rPr>
              <a:t>Fourth level</a:t>
            </a:r>
            <a:endParaRPr b="0" lang="en-US" sz="1350" spc="-1" strike="noStrike">
              <a:solidFill>
                <a:schemeClr val="dk1"/>
              </a:solidFill>
              <a:latin typeface="Calibri"/>
            </a:endParaRPr>
          </a:p>
          <a:p>
            <a:pPr lvl="4" marL="1542960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350" spc="-1" strike="noStrike">
                <a:solidFill>
                  <a:schemeClr val="dk1"/>
                </a:solidFill>
                <a:latin typeface="Calibri"/>
              </a:rPr>
              <a:t>Fifth level</a:t>
            </a:r>
            <a:endParaRPr b="0" lang="en-US" sz="135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dt" idx="19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ftr" idx="20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>
              <a:buNone/>
            </a:pPr>
            <a:r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8"/>
          <p:cNvSpPr>
            <a:spLocks noGrp="1"/>
          </p:cNvSpPr>
          <p:nvPr>
            <p:ph type="sldNum" idx="21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C4108D6-50C6-4F66-AA36-5AB9930E64D2}" type="slidenum"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2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b="0" lang="en-US" sz="33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dt" idx="22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23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>
              <a:buNone/>
            </a:pPr>
            <a:r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 idx="24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847AB45-C84F-4315-A0AC-4778FD226385}" type="slidenum"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2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dt" idx="25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ftr" idx="26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>
              <a:buNone/>
            </a:pPr>
            <a:r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sldNum" idx="27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5CA9A0B-55D0-416A-9146-78EAC4A48FF7}" type="slidenum">
              <a:rPr b="0" lang="en-US" sz="9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&lt;number&gt;</a:t>
            </a:fld>
            <a:endParaRPr b="0" lang="en-US" sz="9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chemeClr val="dk1"/>
                </a:solid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100" spc="-1" strike="noStrike">
                <a:solidFill>
                  <a:schemeClr val="dk1"/>
                </a:solidFill>
                <a:latin typeface="Calibri"/>
              </a:rPr>
              <a:t>Click to edit the outline text format</a:t>
            </a:r>
            <a:endParaRPr b="0" lang="en-US" sz="2100" spc="-1" strike="noStrike">
              <a:solidFill>
                <a:schemeClr val="dk1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Second Outline Level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50" spc="-1" strike="noStrike">
                <a:solidFill>
                  <a:schemeClr val="dk1"/>
                </a:solidFill>
                <a:latin typeface="Calibri"/>
              </a:rPr>
              <a:t>Third Outline Level</a:t>
            </a:r>
            <a:endParaRPr b="0" lang="en-US" sz="1350" spc="-1" strike="noStrike">
              <a:solidFill>
                <a:schemeClr val="dk1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350" spc="-1" strike="noStrike">
                <a:solidFill>
                  <a:schemeClr val="dk1"/>
                </a:solidFill>
                <a:latin typeface="Calibri"/>
              </a:rPr>
              <a:t>Fourth Outline Level</a:t>
            </a:r>
            <a:endParaRPr b="0" lang="en-US" sz="1350" spc="-1" strike="noStrike">
              <a:solidFill>
                <a:schemeClr val="dk1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Fifth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Sixth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chemeClr val="dk1"/>
                </a:solidFill>
                <a:latin typeface="Calibri"/>
              </a:rPr>
              <a:t>Seventh Outline Level</a:t>
            </a:r>
            <a:endParaRPr b="0" lang="en-US" sz="20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jpeg"/><Relationship Id="rId3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4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36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40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1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3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2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40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41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42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4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44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7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45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46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9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47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50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48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4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2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50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51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4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52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9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9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5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56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59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57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60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58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61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5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6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60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3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61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4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62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5.jpe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6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66.jpeg"/><Relationship Id="rId2" Type="http://schemas.openxmlformats.org/officeDocument/2006/relationships/slideLayout" Target="../slideLayouts/slideLayout1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7.jpeg"/><Relationship Id="rId2" Type="http://schemas.openxmlformats.org/officeDocument/2006/relationships/slideLayout" Target="../slideLayouts/slideLayout1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9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9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9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4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video" Target="../media/media72.mp4"/><Relationship Id="rId2" Type="http://schemas.microsoft.com/office/2007/relationships/media" Target="../media/media72.mp4"/><Relationship Id="rId3" Type="http://schemas.openxmlformats.org/officeDocument/2006/relationships/image" Target="../media/image73.png"/><Relationship Id="rId4" Type="http://schemas.openxmlformats.org/officeDocument/2006/relationships/slideLayout" Target="../slideLayouts/slideLayout1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9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slideLayout" Target="../slideLayouts/slideLayout4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76.wmf"/><Relationship Id="rId2" Type="http://schemas.openxmlformats.org/officeDocument/2006/relationships/slideLayout" Target="../slideLayouts/slideLayout4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diagramData" Target="../diagrams/data1.xml"/><Relationship Id="rId2" Type="http://schemas.openxmlformats.org/officeDocument/2006/relationships/diagramLayout" Target="../diagrams/layout1.xml"/><Relationship Id="rId3" Type="http://schemas.openxmlformats.org/officeDocument/2006/relationships/diagramQuickStyle" Target="../diagrams/quickStyle1.xml"/><Relationship Id="rId4" Type="http://schemas.openxmlformats.org/officeDocument/2006/relationships/diagramColors" Target="../diagrams/colors1.xml"/><Relationship Id="rId5" Type="http://schemas.microsoft.com/office/2007/relationships/diagramDrawing" Target="../diagrams/drawing1.xml"/><Relationship Id="rId6" Type="http://schemas.openxmlformats.org/officeDocument/2006/relationships/slideLayout" Target="../slideLayouts/slideLayout4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diagramData" Target="../diagrams/data2.xml"/><Relationship Id="rId2" Type="http://schemas.openxmlformats.org/officeDocument/2006/relationships/diagramLayout" Target="../diagrams/layout2.xml"/><Relationship Id="rId3" Type="http://schemas.openxmlformats.org/officeDocument/2006/relationships/diagramQuickStyle" Target="../diagrams/quickStyle2.xml"/><Relationship Id="rId4" Type="http://schemas.openxmlformats.org/officeDocument/2006/relationships/diagramColors" Target="../diagrams/colors2.xml"/><Relationship Id="rId5" Type="http://schemas.microsoft.com/office/2007/relationships/diagramDrawing" Target="../diagrams/drawing2.xml"/><Relationship Id="rId6" Type="http://schemas.openxmlformats.org/officeDocument/2006/relationships/slideLayout" Target="../slideLayouts/slideLayout4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png"/><Relationship Id="rId4" Type="http://schemas.openxmlformats.org/officeDocument/2006/relationships/slideLayout" Target="../slideLayouts/slideLayout4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4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75" name="Rectangle 2"/>
          <p:cNvSpPr/>
          <p:nvPr/>
        </p:nvSpPr>
        <p:spPr>
          <a:xfrm>
            <a:off x="846000" y="4244400"/>
            <a:ext cx="1996200" cy="540720"/>
          </a:xfrm>
          <a:prstGeom prst="rect">
            <a:avLst/>
          </a:prstGeom>
          <a:solidFill>
            <a:srgbClr val="000003"/>
          </a:solidFill>
          <a:ln>
            <a:solidFill>
              <a:srgbClr val="0000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lt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37120" y="852840"/>
            <a:ext cx="2860920" cy="99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algn="ctr" defTabSz="685800"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chemeClr val="accent1"/>
                </a:solidFill>
                <a:latin typeface="Calibri Light"/>
              </a:rPr>
              <a:t>Monolithic Application</a:t>
            </a:r>
            <a:endParaRPr b="0" lang="en-US" sz="33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4" name="Content Placeholder 3" descr=""/>
          <p:cNvPicPr/>
          <p:nvPr/>
        </p:nvPicPr>
        <p:blipFill>
          <a:blip r:embed="rId1"/>
          <a:stretch/>
        </p:blipFill>
        <p:spPr>
          <a:xfrm>
            <a:off x="204480" y="2103840"/>
            <a:ext cx="3985200" cy="2003040"/>
          </a:xfrm>
          <a:prstGeom prst="rect">
            <a:avLst/>
          </a:prstGeom>
          <a:ln w="0">
            <a:noFill/>
          </a:ln>
        </p:spPr>
      </p:pic>
      <p:pic>
        <p:nvPicPr>
          <p:cNvPr id="95" name="Content Placeholder 3" descr=""/>
          <p:cNvPicPr/>
          <p:nvPr/>
        </p:nvPicPr>
        <p:blipFill>
          <a:blip r:embed="rId2"/>
          <a:stretch/>
        </p:blipFill>
        <p:spPr>
          <a:xfrm>
            <a:off x="4691520" y="2172600"/>
            <a:ext cx="3985200" cy="2145960"/>
          </a:xfrm>
          <a:prstGeom prst="rect">
            <a:avLst/>
          </a:prstGeom>
          <a:ln w="0">
            <a:noFill/>
          </a:ln>
        </p:spPr>
      </p:pic>
      <p:sp>
        <p:nvSpPr>
          <p:cNvPr id="96" name="Title 1"/>
          <p:cNvSpPr/>
          <p:nvPr/>
        </p:nvSpPr>
        <p:spPr>
          <a:xfrm>
            <a:off x="5069160" y="852840"/>
            <a:ext cx="3607560" cy="99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algn="ctr" defTabSz="685800">
              <a:lnSpc>
                <a:spcPct val="90000"/>
              </a:lnSpc>
            </a:pPr>
            <a:r>
              <a:rPr b="0" lang="en-US" sz="3300" spc="-1" strike="noStrike">
                <a:solidFill>
                  <a:schemeClr val="accent1"/>
                </a:solidFill>
                <a:latin typeface="Calibri Light"/>
              </a:rPr>
              <a:t>Microservice Architecture</a:t>
            </a: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33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9" name="Picture 2" descr="https://xbsoftware.com/wp-content/uploads/2019/12/Microservices-Architecture-min.png"/>
          <p:cNvPicPr/>
          <p:nvPr/>
        </p:nvPicPr>
        <p:blipFill>
          <a:blip r:embed="rId1"/>
          <a:stretch/>
        </p:blipFill>
        <p:spPr>
          <a:xfrm>
            <a:off x="1362240" y="0"/>
            <a:ext cx="641808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>
              <a:buNone/>
            </a:pPr>
            <a:endParaRPr b="0" lang="en-US" sz="3300" spc="-1" strike="noStrike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02" name="Picture 2" descr="Microservice Architecture"/>
          <p:cNvPicPr/>
          <p:nvPr/>
        </p:nvPicPr>
        <p:blipFill>
          <a:blip r:embed="rId1"/>
          <a:stretch/>
        </p:blipFill>
        <p:spPr>
          <a:xfrm>
            <a:off x="4655880" y="510840"/>
            <a:ext cx="4166280" cy="4121640"/>
          </a:xfrm>
          <a:prstGeom prst="rect">
            <a:avLst/>
          </a:prstGeom>
          <a:ln w="0">
            <a:noFill/>
          </a:ln>
        </p:spPr>
      </p:pic>
      <p:pic>
        <p:nvPicPr>
          <p:cNvPr id="103" name="Picture 4" descr="Monolithic Architecture"/>
          <p:cNvPicPr/>
          <p:nvPr/>
        </p:nvPicPr>
        <p:blipFill>
          <a:blip r:embed="rId2"/>
          <a:stretch/>
        </p:blipFill>
        <p:spPr>
          <a:xfrm>
            <a:off x="321840" y="510840"/>
            <a:ext cx="4139280" cy="4095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685800">
              <a:lnSpc>
                <a:spcPct val="90000"/>
              </a:lnSpc>
              <a:buNone/>
            </a:pPr>
            <a:r>
              <a:rPr b="1" lang="en-US" sz="3300" spc="-1" strike="noStrike">
                <a:solidFill>
                  <a:schemeClr val="accent1"/>
                </a:solidFill>
                <a:latin typeface="Calibri Light"/>
              </a:rPr>
              <a:t>Docker</a:t>
            </a:r>
            <a:r>
              <a:rPr b="1" lang="en-US" sz="3300" spc="-1" strike="noStrike">
                <a:solidFill>
                  <a:schemeClr val="dk1"/>
                </a:solidFill>
                <a:latin typeface="Calibri Light"/>
              </a:rPr>
              <a:t> </a:t>
            </a:r>
            <a:endParaRPr b="0" lang="en-US" sz="33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05" name="Content Placeholder 3" descr=""/>
          <p:cNvPicPr/>
          <p:nvPr/>
        </p:nvPicPr>
        <p:blipFill>
          <a:blip r:embed="rId1"/>
          <a:stretch/>
        </p:blipFill>
        <p:spPr>
          <a:xfrm>
            <a:off x="1776960" y="1701360"/>
            <a:ext cx="5745960" cy="3078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685800"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chemeClr val="accent1"/>
                </a:solidFill>
                <a:latin typeface="Calibri Light"/>
              </a:rPr>
              <a:t>Docker Architecture</a:t>
            </a:r>
            <a:endParaRPr b="0" lang="en-US" sz="33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07" name="Content Placeholder 3" descr=""/>
          <p:cNvPicPr/>
          <p:nvPr/>
        </p:nvPicPr>
        <p:blipFill>
          <a:blip r:embed="rId1"/>
          <a:stretch/>
        </p:blipFill>
        <p:spPr>
          <a:xfrm>
            <a:off x="1226160" y="1680120"/>
            <a:ext cx="6691320" cy="303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09" name="Rectangle 2"/>
          <p:cNvSpPr/>
          <p:nvPr/>
        </p:nvSpPr>
        <p:spPr>
          <a:xfrm>
            <a:off x="8267760" y="496836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0" name="Rectangle 3"/>
          <p:cNvSpPr/>
          <p:nvPr/>
        </p:nvSpPr>
        <p:spPr>
          <a:xfrm>
            <a:off x="5600880" y="390600"/>
            <a:ext cx="3887640" cy="45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2400" spc="-1" strike="noStrike">
                <a:solidFill>
                  <a:schemeClr val="accent1"/>
                </a:solidFill>
                <a:latin typeface="Calibri"/>
              </a:rPr>
              <a:t>Docker vs Virtual Machine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" descr="Image result for docker images"/>
          <p:cNvPicPr/>
          <p:nvPr/>
        </p:nvPicPr>
        <p:blipFill>
          <a:blip r:embed="rId1"/>
          <a:stretch/>
        </p:blipFill>
        <p:spPr>
          <a:xfrm>
            <a:off x="788760" y="1078920"/>
            <a:ext cx="8133120" cy="377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13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17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20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22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24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26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28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30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28560" y="88200"/>
            <a:ext cx="7886520" cy="732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chemeClr val="accent1"/>
                </a:solidFill>
                <a:latin typeface="Calibri Light"/>
              </a:rPr>
              <a:t>Web application development </a:t>
            </a:r>
            <a:endParaRPr b="0" lang="en-US" sz="33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79" name="Content Placeholder 3" descr=""/>
          <p:cNvPicPr/>
          <p:nvPr/>
        </p:nvPicPr>
        <p:blipFill>
          <a:blip r:embed="rId1"/>
          <a:stretch/>
        </p:blipFill>
        <p:spPr>
          <a:xfrm>
            <a:off x="628560" y="896760"/>
            <a:ext cx="7698600" cy="3914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32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34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36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38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40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42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44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46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48" name="Rectangle 2"/>
          <p:cNvSpPr/>
          <p:nvPr/>
        </p:nvSpPr>
        <p:spPr>
          <a:xfrm>
            <a:off x="8206920" y="4884480"/>
            <a:ext cx="1272240" cy="357840"/>
          </a:xfrm>
          <a:prstGeom prst="rect">
            <a:avLst/>
          </a:prstGeom>
          <a:solidFill>
            <a:srgbClr val="037e8f"/>
          </a:solidFill>
          <a:ln>
            <a:solidFill>
              <a:srgbClr val="037d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50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685800"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chemeClr val="accent1"/>
                </a:solidFill>
                <a:latin typeface="Calibri Light"/>
              </a:rPr>
              <a:t>Web application Deployment</a:t>
            </a:r>
            <a:endParaRPr b="0" lang="en-US" sz="33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en-US" sz="21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82" name="Picture 3" descr=""/>
          <p:cNvPicPr/>
          <p:nvPr/>
        </p:nvPicPr>
        <p:blipFill>
          <a:blip r:embed="rId1"/>
          <a:stretch/>
        </p:blipFill>
        <p:spPr>
          <a:xfrm>
            <a:off x="628560" y="1425960"/>
            <a:ext cx="7398000" cy="2985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52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54" name="Rectangle 2"/>
          <p:cNvSpPr/>
          <p:nvPr/>
        </p:nvSpPr>
        <p:spPr>
          <a:xfrm>
            <a:off x="8206920" y="4884480"/>
            <a:ext cx="1272240" cy="357840"/>
          </a:xfrm>
          <a:prstGeom prst="rect">
            <a:avLst/>
          </a:prstGeom>
          <a:solidFill>
            <a:srgbClr val="037e8f"/>
          </a:solidFill>
          <a:ln>
            <a:solidFill>
              <a:srgbClr val="037d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56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58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60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62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64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66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68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70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72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74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76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2" descr=""/>
          <p:cNvPicPr/>
          <p:nvPr/>
        </p:nvPicPr>
        <p:blipFill>
          <a:blip r:embed="rId1"/>
          <a:srcRect l="0" t="4334" r="3" b="0"/>
          <a:stretch/>
        </p:blipFill>
        <p:spPr>
          <a:xfrm>
            <a:off x="241200" y="241200"/>
            <a:ext cx="8660880" cy="466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4" descr=""/>
          <p:cNvPicPr/>
          <p:nvPr/>
        </p:nvPicPr>
        <p:blipFill>
          <a:blip r:embed="rId1"/>
          <a:srcRect l="0" t="0" r="3" b="3909"/>
          <a:stretch/>
        </p:blipFill>
        <p:spPr>
          <a:xfrm>
            <a:off x="241200" y="241200"/>
            <a:ext cx="8660880" cy="466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Object 1" descr="preencoded.png"/>
          <p:cNvPicPr/>
          <p:nvPr/>
        </p:nvPicPr>
        <p:blipFill>
          <a:blip r:embed="rId1"/>
          <a:stretch/>
        </p:blipFill>
        <p:spPr>
          <a:xfrm>
            <a:off x="114480" y="3420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80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82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84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86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88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90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92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94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Object 1" descr="preencoded.png"/>
          <p:cNvPicPr/>
          <p:nvPr/>
        </p:nvPicPr>
        <p:blipFill>
          <a:blip r:embed="rId1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96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IN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4" descr="Ships at sea"/>
          <p:cNvPicPr/>
          <p:nvPr/>
        </p:nvPicPr>
        <p:blipFill>
          <a:blip r:embed="rId1"/>
          <a:srcRect l="0" t="8261" r="0" b="7468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198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990240"/>
            <a:ext cx="9143640" cy="55188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392760" y="3988080"/>
            <a:ext cx="8407800" cy="558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n-US" sz="3600" spc="-1" strike="noStrike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Installing Dockers</a:t>
            </a:r>
            <a:endParaRPr b="0" lang="en-US" sz="3600" spc="-1" strike="noStrike">
              <a:solidFill>
                <a:schemeClr val="dk1"/>
              </a:solidFill>
              <a:latin typeface="Calibri"/>
            </a:endParaRPr>
          </a:p>
        </p:txBody>
      </p:sp>
      <p:cxnSp>
        <p:nvCxnSpPr>
          <p:cNvPr id="200" name="Straight Connector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3931200"/>
            <a:ext cx="9144360" cy="360"/>
          </a:xfrm>
          <a:prstGeom prst="straightConnector1">
            <a:avLst/>
          </a:prstGeom>
          <a:ln w="41275">
            <a:solidFill>
              <a:srgbClr val="ffffff">
                <a:alpha val="90000"/>
              </a:srgbClr>
            </a:solidFill>
          </a:ln>
        </p:spPr>
      </p:cxnSp>
      <p:cxnSp>
        <p:nvCxnSpPr>
          <p:cNvPr id="201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4600800"/>
            <a:ext cx="9144360" cy="360"/>
          </a:xfrm>
          <a:prstGeom prst="straightConnector1">
            <a:avLst/>
          </a:prstGeom>
          <a:ln w="41275">
            <a:solidFill>
              <a:srgbClr val="ffffff">
                <a:alpha val="90000"/>
              </a:srgbClr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10">
                                  <p:stCondLst>
                                    <p:cond delay="10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7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2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03" name="Picture 4" descr="Web of wires showing connections between groups and singles"/>
          <p:cNvPicPr/>
          <p:nvPr/>
        </p:nvPicPr>
        <p:blipFill>
          <a:blip r:embed="rId1"/>
          <a:srcRect l="9091" t="12638" r="0" b="10752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204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849760" y="-1149840"/>
            <a:ext cx="3443760" cy="914364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30000"/>
                </a:srgbClr>
              </a:gs>
              <a:gs pos="35000">
                <a:srgbClr val="000000">
                  <a:alpha val="46000"/>
                </a:srgbClr>
              </a:gs>
              <a:gs pos="100000">
                <a:srgbClr val="000000">
                  <a:alpha val="9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303480" y="2319120"/>
            <a:ext cx="6808680" cy="1790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5000" spc="-1" strike="noStrike">
                <a:solidFill>
                  <a:schemeClr val="dk1"/>
                </a:solidFill>
                <a:latin typeface="Calibri Light"/>
              </a:rPr>
              <a:t>Development workflow</a:t>
            </a:r>
            <a:endParaRPr b="0" lang="en-US" sz="5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6" name="Rectangle: Rounded Corners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181400"/>
            <a:ext cx="7338960" cy="51408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303480" y="4218840"/>
            <a:ext cx="6808680" cy="44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algn="ctr"/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8" dur="indefinite" restart="never" nodeType="tmRoot">
          <p:childTnLst>
            <p:seq>
              <p:cTn id="9" dur="indefinite" nodeType="mainSeq"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withEffect" fill="hold" presetClass="entr" presetID="10">
                                  <p:stCondLst>
                                    <p:cond delay="1000"/>
                                  </p:stCondLst>
                                  <p:iterate type="el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" dur="7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" descr=""/>
          <p:cNvPicPr/>
          <p:nvPr/>
        </p:nvPicPr>
        <p:blipFill>
          <a:blip r:embed="rId1"/>
          <a:srcRect l="0" t="0" r="3" b="3909"/>
          <a:stretch/>
        </p:blipFill>
        <p:spPr>
          <a:xfrm>
            <a:off x="241200" y="241200"/>
            <a:ext cx="8660880" cy="466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2" descr=""/>
          <p:cNvPicPr/>
          <p:nvPr/>
        </p:nvPicPr>
        <p:blipFill>
          <a:blip r:embed="rId1"/>
          <a:stretch/>
        </p:blipFill>
        <p:spPr>
          <a:xfrm>
            <a:off x="8280" y="0"/>
            <a:ext cx="9127080" cy="5143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" descr=""/>
          <p:cNvPicPr/>
          <p:nvPr/>
        </p:nvPicPr>
        <p:blipFill>
          <a:blip r:embed="rId1"/>
          <a:srcRect l="0" t="0" r="3" b="4336"/>
          <a:stretch/>
        </p:blipFill>
        <p:spPr>
          <a:xfrm>
            <a:off x="241200" y="241200"/>
            <a:ext cx="8660880" cy="466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" descr=""/>
          <p:cNvPicPr/>
          <p:nvPr/>
        </p:nvPicPr>
        <p:blipFill>
          <a:blip r:embed="rId1"/>
          <a:srcRect l="0" t="0" r="3" b="4333"/>
          <a:stretch/>
        </p:blipFill>
        <p:spPr>
          <a:xfrm>
            <a:off x="241200" y="241200"/>
            <a:ext cx="8660880" cy="466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685800"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chemeClr val="accent1"/>
                </a:solidFill>
                <a:latin typeface="Calibri Light"/>
              </a:rPr>
              <a:t>Solution to the Problem ?</a:t>
            </a:r>
            <a:endParaRPr b="0" lang="en-US" sz="33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86" name="Content Placeholder 3" descr=""/>
          <p:cNvPicPr/>
          <p:nvPr/>
        </p:nvPicPr>
        <p:blipFill>
          <a:blip r:embed="rId1"/>
          <a:stretch/>
        </p:blipFill>
        <p:spPr>
          <a:xfrm>
            <a:off x="628560" y="1448640"/>
            <a:ext cx="7886520" cy="304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1480" cy="514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13" name="" descr="A group of boxes on a table&#10;&#10;Description automatically generated with low confidenc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rcRect l="0" t="0" r="0" b="283"/>
          <a:stretch>
            <a:fillRect/>
          </a:stretch>
        </p:blipFill>
        <p:spPr>
          <a:xfrm>
            <a:off x="-216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214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655640"/>
            <a:ext cx="9143640" cy="237132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75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797760" y="2688120"/>
            <a:ext cx="7543440" cy="1649160"/>
          </a:xfrm>
          <a:prstGeom prst="rect">
            <a:avLst/>
          </a:prstGeom>
          <a:noFill/>
          <a:ln w="0">
            <a:noFill/>
          </a:ln>
          <a:effectLst>
            <a:outerShdw dist="37674" dir="2700000" blurRad="50760" rotWithShape="0">
              <a:srgbClr val="000000">
                <a:alpha val="40000"/>
              </a:srgbClr>
            </a:outerShdw>
          </a:effectLst>
        </p:spPr>
        <p:txBody>
          <a:bodyPr lIns="91440" rIns="91440" tIns="45720" bIns="45720" anchor="b">
            <a:normAutofit/>
          </a:bodyPr>
          <a:p>
            <a:pPr indent="0" algn="ctr" defTabSz="685800"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chemeClr val="lt1"/>
                </a:solidFill>
                <a:latin typeface="Calibri Light"/>
              </a:rPr>
              <a:t>Deploying an app using containers</a:t>
            </a:r>
            <a:endParaRPr b="0" lang="en-US" sz="5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5184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seq>
              <p:cTn id="21" restart="whenNotActive" nodeType="interactiveSeq" fill="hold">
                <p:stCondLst>
                  <p:cond delay="0" evt="onClick">
                    <p:tgtEl>
                      <p:spTgt spid="213"/>
                    </p:tgtEl>
                  </p:cond>
                </p:stCondLst>
                <p:childTnLst>
                  <p:par>
                    <p:cTn id="22" fill="hold">
                      <p:stCondLst>
                        <p:cond delay="0" evt="onClick">
                          <p:tgtEl>
                            <p:spTgt spid="213"/>
                          </p:tgtEl>
                        </p:cond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>
              <p:cMediaNode>
                <p:cTn repeatCount="indefinite">
                  <p:stCondLst>
                    <p:cond delay="indefinite"/>
                  </p:stCondLst>
                </p:cTn>
                <p:tgtEl>
                  <p:spTgt spid="213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>
            <a:tint val="9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2" descr=""/>
          <p:cNvPicPr/>
          <p:nvPr/>
        </p:nvPicPr>
        <p:blipFill>
          <a:blip r:embed="rId1"/>
          <a:srcRect l="0" t="0" r="3" b="9939"/>
          <a:stretch/>
        </p:blipFill>
        <p:spPr>
          <a:xfrm>
            <a:off x="241200" y="278640"/>
            <a:ext cx="8660880" cy="4660560"/>
          </a:xfrm>
          <a:prstGeom prst="rect">
            <a:avLst/>
          </a:prstGeom>
          <a:ln w="0">
            <a:noFill/>
          </a:ln>
        </p:spPr>
      </p:pic>
      <p:sp>
        <p:nvSpPr>
          <p:cNvPr id="217" name="Title 1"/>
          <p:cNvSpPr/>
          <p:nvPr/>
        </p:nvSpPr>
        <p:spPr>
          <a:xfrm>
            <a:off x="3442320" y="3127320"/>
            <a:ext cx="4699080" cy="406800"/>
          </a:xfrm>
          <a:prstGeom prst="rect">
            <a:avLst/>
          </a:prstGeom>
          <a:noFill/>
          <a:ln w="0">
            <a:noFill/>
          </a:ln>
          <a:effectLst>
            <a:outerShdw algn="tl" blurRad="50760" dir="2700000" dist="37674" rotWithShape="0">
              <a:srgbClr val="000000">
                <a:alpha val="4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rmAutofit fontScale="49704" lnSpcReduction="10000"/>
          </a:bodyPr>
          <a:p>
            <a:pPr defTabSz="685800">
              <a:lnSpc>
                <a:spcPct val="90000"/>
              </a:lnSpc>
            </a:pPr>
            <a:r>
              <a:rPr b="1" lang="en-US" sz="5400" spc="-1" strike="noStrike">
                <a:solidFill>
                  <a:schemeClr val="dk1"/>
                </a:solidFill>
                <a:latin typeface="Calibri Light"/>
              </a:rPr>
              <a:t>node app.js </a:t>
            </a:r>
            <a:endParaRPr b="0" lang="en-US" sz="5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3724200" y="471960"/>
            <a:ext cx="4939560" cy="96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IN" sz="3300" spc="-1" strike="noStrike">
                <a:solidFill>
                  <a:schemeClr val="dk1"/>
                </a:solidFill>
                <a:latin typeface="Roboto"/>
              </a:rPr>
              <a:t>Dockerfile</a:t>
            </a:r>
            <a:endParaRPr b="0" lang="en-US" sz="33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3724200" y="1828800"/>
            <a:ext cx="4939560" cy="2838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6644" lnSpcReduction="10000"/>
          </a:bodyPr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dk1"/>
                </a:solidFill>
                <a:latin typeface="Inter-Regular"/>
              </a:rPr>
              <a:t>Each Dockerfile is a script, composed of various commands (instructions) and arguments listed successively to automatically perform actions on a base image in order to create (or form) a new one. They are used for organizing things and greatly help with deployments by simplifying the process start-to-finish.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dk1"/>
                </a:solidFill>
                <a:latin typeface="Inter-Regular"/>
              </a:rPr>
              <a:t>Dockerfiles begin with defining an image FROM which the </a:t>
            </a:r>
            <a:r>
              <a:rPr b="0" i="1" lang="en-US" sz="1400" spc="-1" strike="noStrike">
                <a:solidFill>
                  <a:schemeClr val="dk1"/>
                </a:solidFill>
                <a:latin typeface="Inter-Regular"/>
              </a:rPr>
              <a:t>build process</a:t>
            </a:r>
            <a:r>
              <a:rPr b="0" lang="en-US" sz="1400" spc="-1" strike="noStrike">
                <a:solidFill>
                  <a:schemeClr val="dk1"/>
                </a:solidFill>
                <a:latin typeface="Inter-Regular"/>
              </a:rPr>
              <a:t> starts. Followed by various other methods, commands and arguments (or conditions), in return, provide a new image which is to be used for creating docker containers.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dk1"/>
                </a:solidFill>
                <a:latin typeface="Inter-Regular"/>
              </a:rPr>
              <a:t>They can be used by providing a Dockerfile’s content - in various ways - to the </a:t>
            </a:r>
            <a:r>
              <a:rPr b="1" lang="en-US" sz="1400" spc="-1" strike="noStrike">
                <a:solidFill>
                  <a:schemeClr val="dk1"/>
                </a:solidFill>
                <a:latin typeface="Inter-Bold"/>
              </a:rPr>
              <a:t>docker daemon</a:t>
            </a:r>
            <a:r>
              <a:rPr b="0" lang="en-US" sz="1400" spc="-1" strike="noStrike">
                <a:solidFill>
                  <a:schemeClr val="dk1"/>
                </a:solidFill>
                <a:latin typeface="Inter-Regular"/>
              </a:rPr>
              <a:t> to build an image (as explained in the </a:t>
            </a:r>
            <a:r>
              <a:rPr b="1" lang="en-US" sz="1400" spc="-1" strike="noStrike">
                <a:solidFill>
                  <a:schemeClr val="dk1"/>
                </a:solidFill>
                <a:latin typeface="Inter-Bold"/>
              </a:rPr>
              <a:t>How To Use</a:t>
            </a:r>
            <a:r>
              <a:rPr b="0" lang="en-US" sz="1400" spc="-1" strike="noStrike">
                <a:solidFill>
                  <a:schemeClr val="dk1"/>
                </a:solidFill>
                <a:latin typeface="Inter-Regular"/>
              </a:rPr>
              <a:t> section).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</a:pP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20" name="Picture 4" descr="A row of small colourful houses"/>
          <p:cNvPicPr/>
          <p:nvPr/>
        </p:nvPicPr>
        <p:blipFill>
          <a:blip r:embed="rId1"/>
          <a:srcRect l="32762" t="0" r="22118" b="0"/>
          <a:stretch/>
        </p:blipFill>
        <p:spPr>
          <a:xfrm>
            <a:off x="0" y="0"/>
            <a:ext cx="3476160" cy="5142960"/>
          </a:xfrm>
          <a:prstGeom prst="rect">
            <a:avLst/>
          </a:prstGeom>
          <a:ln w="0">
            <a:noFill/>
          </a:ln>
        </p:spPr>
      </p:pic>
      <p:cxnSp>
        <p:nvCxnSpPr>
          <p:cNvPr id="221" name="Straight Connecto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810600" y="1586160"/>
            <a:ext cx="4732200" cy="360"/>
          </a:xfrm>
          <a:prstGeom prst="straightConnector1">
            <a:avLst/>
          </a:prstGeom>
          <a:ln w="19050">
            <a:solidFill>
              <a:srgbClr val="c059ab"/>
            </a:solidFill>
          </a:ln>
        </p:spPr>
      </p:cxn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2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360000"/>
            <a:ext cx="9141480" cy="514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3" name="Freeform: Shap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888400">
            <a:off x="-793800" y="-831240"/>
            <a:ext cx="5384520" cy="3919680"/>
          </a:xfrm>
          <a:custGeom>
            <a:avLst/>
            <a:gdLst>
              <a:gd name="textAreaLeft" fmla="*/ 0 w 5384520"/>
              <a:gd name="textAreaRight" fmla="*/ 5384880 w 5384520"/>
              <a:gd name="textAreaTop" fmla="*/ 0 h 3919680"/>
              <a:gd name="textAreaBottom" fmla="*/ 3920040 h 3919680"/>
            </a:gdLst>
            <a:ahLst/>
            <a:rect l="textAreaLeft" t="textAreaTop" r="textAreaRight" b="textAreaBottom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914400">
              <a:lnSpc>
                <a:spcPct val="100000"/>
              </a:lnSpc>
            </a:pPr>
            <a:endParaRPr b="0" lang="en-US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31080" y="505440"/>
            <a:ext cx="2733120" cy="1810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0012"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IN" sz="4100" spc="-1" strike="noStrike">
                <a:solidFill>
                  <a:srgbClr val="ffffff"/>
                </a:solidFill>
                <a:latin typeface="Inter-Medium"/>
              </a:rPr>
              <a:t>Dockerfile Commands</a:t>
            </a:r>
            <a:br>
              <a:rPr sz="4100"/>
            </a:br>
            <a:endParaRPr b="0" lang="en-US" sz="41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4572000" y="685800"/>
            <a:ext cx="3540960" cy="3970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1700" spc="-1" strike="noStrike">
                <a:solidFill>
                  <a:schemeClr val="dk1"/>
                </a:solidFill>
                <a:latin typeface="Inter-Regular"/>
              </a:rPr>
              <a:t>ADD</a:t>
            </a:r>
            <a:endParaRPr b="0" lang="en-US" sz="17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1700" spc="-1" strike="noStrike">
                <a:solidFill>
                  <a:schemeClr val="dk1"/>
                </a:solidFill>
                <a:latin typeface="Inter-Regular"/>
              </a:rPr>
              <a:t>CMD</a:t>
            </a:r>
            <a:endParaRPr b="0" lang="en-US" sz="17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1700" spc="-1" strike="noStrike">
                <a:solidFill>
                  <a:schemeClr val="dk1"/>
                </a:solidFill>
                <a:latin typeface="Inter-Regular"/>
              </a:rPr>
              <a:t>ENTRYPOINT</a:t>
            </a:r>
            <a:endParaRPr b="0" lang="en-US" sz="17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1700" spc="-1" strike="noStrike">
                <a:solidFill>
                  <a:schemeClr val="dk1"/>
                </a:solidFill>
                <a:latin typeface="Inter-Regular"/>
              </a:rPr>
              <a:t>ENV</a:t>
            </a:r>
            <a:endParaRPr b="0" lang="en-US" sz="17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1700" spc="-1" strike="noStrike">
                <a:solidFill>
                  <a:schemeClr val="dk1"/>
                </a:solidFill>
                <a:latin typeface="Inter-Regular"/>
              </a:rPr>
              <a:t>EXPOSE</a:t>
            </a:r>
            <a:endParaRPr b="0" lang="en-US" sz="17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1700" spc="-1" strike="noStrike">
                <a:solidFill>
                  <a:schemeClr val="dk1"/>
                </a:solidFill>
                <a:latin typeface="Inter-Regular"/>
              </a:rPr>
              <a:t>FROM</a:t>
            </a:r>
            <a:endParaRPr b="0" lang="en-US" sz="17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1700" spc="-1" strike="noStrike">
                <a:solidFill>
                  <a:schemeClr val="dk1"/>
                </a:solidFill>
                <a:latin typeface="Inter-Regular"/>
              </a:rPr>
              <a:t>MAINTAINER</a:t>
            </a:r>
            <a:endParaRPr b="0" lang="en-US" sz="17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1700" spc="-1" strike="noStrike">
                <a:solidFill>
                  <a:schemeClr val="dk1"/>
                </a:solidFill>
                <a:latin typeface="Inter-Regular"/>
              </a:rPr>
              <a:t>RUN</a:t>
            </a:r>
            <a:endParaRPr b="0" lang="en-US" sz="17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1700" spc="-1" strike="noStrike">
                <a:solidFill>
                  <a:schemeClr val="dk1"/>
                </a:solidFill>
                <a:latin typeface="Inter-Regular"/>
              </a:rPr>
              <a:t>USER</a:t>
            </a:r>
            <a:endParaRPr b="0" lang="en-US" sz="17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1700" spc="-1" strike="noStrike">
                <a:solidFill>
                  <a:schemeClr val="dk1"/>
                </a:solidFill>
                <a:latin typeface="Inter-Regular"/>
              </a:rPr>
              <a:t>VOLUME</a:t>
            </a:r>
            <a:endParaRPr b="0" lang="en-US" sz="17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b="0" lang="en-US" sz="1700" spc="-1" strike="noStrike">
                <a:solidFill>
                  <a:schemeClr val="dk1"/>
                </a:solidFill>
                <a:latin typeface="Inter-Regular"/>
              </a:rPr>
              <a:t>WORKDIR</a:t>
            </a:r>
            <a:endParaRPr b="0" lang="en-US" sz="17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</a:pPr>
            <a:endParaRPr b="0" lang="en-US" sz="17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</a:pPr>
            <a:endParaRPr b="0" lang="en-US" sz="17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</a:pPr>
            <a:endParaRPr b="0" lang="en-US" sz="17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</a:pPr>
            <a:endParaRPr b="0" lang="en-US" sz="17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26" name="Object 11" descr=""/>
          <p:cNvPicPr/>
          <p:nvPr/>
        </p:nvPicPr>
        <p:blipFill>
          <a:blip r:embed="rId1"/>
          <a:stretch/>
        </p:blipFill>
        <p:spPr>
          <a:xfrm>
            <a:off x="6641280" y="2904120"/>
            <a:ext cx="2375280" cy="209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3800" y="227520"/>
            <a:ext cx="3251160" cy="44222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cap="sq" w="127000">
            <a:solidFill>
              <a:srgbClr val="000000">
                <a:lumMod val="75000"/>
                <a:lumOff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graphicFrame>
        <p:nvGraphicFramePr>
          <p:cNvPr id="1" name="Diagram1"/>
          <p:cNvGraphicFramePr/>
          <p:nvPr>
            <p:extLst>
              <p:ext uri="{D42A27DB-BD31-4B8C-83A1-F6EECF244321}">
                <p14:modId xmlns:p14="http://schemas.microsoft.com/office/powerpoint/2010/main" val="233956156"/>
              </p:ext>
            </p:extLst>
          </p:nvPr>
        </p:nvGraphicFramePr>
        <p:xfrm>
          <a:off x="3875400" y="227520"/>
          <a:ext cx="4941000" cy="442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8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9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-720" y="0"/>
            <a:ext cx="9143640" cy="11926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100000">
                <a:srgbClr val="2f5597"/>
              </a:gs>
            </a:gsLst>
            <a:lin ang="2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0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rot="10800000">
            <a:off x="360" y="360"/>
            <a:ext cx="6086160" cy="1192680"/>
          </a:xfrm>
          <a:prstGeom prst="rect">
            <a:avLst/>
          </a:prstGeom>
          <a:gradFill rotWithShape="0">
            <a:gsLst>
              <a:gs pos="20000">
                <a:srgbClr val="4472c4">
                  <a:alpha val="0"/>
                </a:srgbClr>
              </a:gs>
              <a:gs pos="100000">
                <a:srgbClr val="203864">
                  <a:alpha val="55000"/>
                </a:srgbClr>
              </a:gs>
            </a:gsLst>
            <a:lin ang="7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1" name="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>
            <a:off x="6086520" y="0"/>
            <a:ext cx="3057120" cy="1192680"/>
          </a:xfrm>
          <a:prstGeom prst="rect">
            <a:avLst/>
          </a:prstGeom>
          <a:gradFill rotWithShape="0">
            <a:gsLst>
              <a:gs pos="0">
                <a:srgbClr val="4472c4">
                  <a:alpha val="66000"/>
                </a:srgbClr>
              </a:gs>
              <a:gs pos="100000">
                <a:srgbClr val="000000">
                  <a:alpha val="30000"/>
                </a:srgbClr>
              </a:gs>
            </a:gsLst>
            <a:lin ang="19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2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4520" y="0"/>
            <a:ext cx="8799120" cy="1197720"/>
          </a:xfrm>
          <a:prstGeom prst="rect">
            <a:avLst/>
          </a:prstGeom>
          <a:gradFill rotWithShape="0">
            <a:gsLst>
              <a:gs pos="50000">
                <a:srgbClr val="000000">
                  <a:alpha val="0"/>
                </a:srgbClr>
              </a:gs>
              <a:gs pos="99000">
                <a:srgbClr val="203864">
                  <a:alpha val="52000"/>
                </a:srgbClr>
              </a:gs>
            </a:gsLst>
            <a:lin ang="16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1028520" y="221040"/>
            <a:ext cx="7421760" cy="774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Calibri Light"/>
              </a:rPr>
              <a:t>To push images to Dockerhub</a:t>
            </a:r>
            <a:endParaRPr b="0" lang="en-US" sz="3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/>
          </p:nvPr>
        </p:nvSpPr>
        <p:spPr>
          <a:xfrm>
            <a:off x="344520" y="1217160"/>
            <a:ext cx="8545680" cy="3926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7123"/>
          </a:bodyPr>
          <a:p>
            <a:pPr marL="457200" indent="-457200" defTabSz="9144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OpenSymbol"/>
              <a:buAutoNum type="arabicParenR"/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Login to the docker.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marL="343080" indent="0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en-US" sz="16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1" lang="en-US" sz="1600" spc="-1" strike="noStrike">
                <a:solidFill>
                  <a:schemeClr val="dk1"/>
                </a:solidFill>
                <a:latin typeface="Calibri"/>
              </a:rPr>
              <a:t>docker login -u &lt;user-name&gt;  -p &lt;password&gt;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marL="343080" indent="0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1" lang="sv-SE" sz="16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1" lang="sv-SE" sz="1600" spc="-1" strike="noStrike">
                <a:solidFill>
                  <a:schemeClr val="dk1"/>
                </a:solidFill>
                <a:latin typeface="Calibri"/>
              </a:rPr>
              <a:t>sudo docker push dj-docker:latest (If you get an error then step:2)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2) Tag your image build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1" marL="514440" indent="-171360" defTabSz="9144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my image name here is : </a:t>
            </a:r>
            <a:r>
              <a:rPr b="1" lang="en-US" sz="1600" spc="-1" strike="noStrike">
                <a:solidFill>
                  <a:schemeClr val="dk1"/>
                </a:solidFill>
                <a:latin typeface="Calibri"/>
              </a:rPr>
              <a:t>dj-docker</a:t>
            </a: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 and by default it has tag : </a:t>
            </a:r>
            <a:r>
              <a:rPr b="1" lang="en-US" sz="1600" spc="-1" strike="noStrike">
                <a:solidFill>
                  <a:schemeClr val="dk1"/>
                </a:solidFill>
                <a:latin typeface="Calibri"/>
              </a:rPr>
              <a:t>latest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1" marL="514440" indent="-171360" defTabSz="9144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my username is : </a:t>
            </a:r>
            <a:r>
              <a:rPr b="1" lang="en-US" sz="1600" spc="-1" strike="noStrike">
                <a:solidFill>
                  <a:schemeClr val="dk1"/>
                </a:solidFill>
                <a:latin typeface="Calibri"/>
              </a:rPr>
              <a:t>djddocker17</a:t>
            </a: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 as registered with docker cloud, and I created a public repository named : </a:t>
            </a:r>
            <a:r>
              <a:rPr b="1" lang="en-US" sz="1600" spc="-1" strike="noStrike">
                <a:solidFill>
                  <a:schemeClr val="dk1"/>
                </a:solidFill>
                <a:latin typeface="Calibri"/>
              </a:rPr>
              <a:t>djtest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lvl="1" marL="514440" indent="-171360" defTabSz="914400">
              <a:lnSpc>
                <a:spcPct val="90000"/>
              </a:lnSpc>
              <a:spcAft>
                <a:spcPts val="601"/>
              </a:spcAft>
              <a:buClr>
                <a:srgbClr val="000000"/>
              </a:buClr>
              <a:buFont typeface="Arial"/>
              <a:buChar char="•"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so my personal repository becomes now : </a:t>
            </a:r>
            <a:r>
              <a:rPr b="1" lang="en-US" sz="1600" spc="-1" strike="noStrike">
                <a:solidFill>
                  <a:schemeClr val="dk1"/>
                </a:solidFill>
                <a:latin typeface="Calibri"/>
              </a:rPr>
              <a:t>djddocker17/djtest </a:t>
            </a: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 and I want to push my image with tag : </a:t>
            </a:r>
            <a:r>
              <a:rPr b="1" lang="en-US" sz="1600" spc="-1" strike="noStrike">
                <a:solidFill>
                  <a:schemeClr val="dk1"/>
                </a:solidFill>
                <a:latin typeface="Calibri"/>
              </a:rPr>
              <a:t> dj-docker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Tag change: </a:t>
            </a:r>
            <a:r>
              <a:rPr b="1" lang="en-US" sz="1600" spc="-1" strike="noStrike">
                <a:solidFill>
                  <a:schemeClr val="dk1"/>
                </a:solidFill>
                <a:latin typeface="Calibri"/>
              </a:rPr>
              <a:t>sudo</a:t>
            </a: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1" lang="en-US" sz="1600" spc="-1" strike="noStrike">
                <a:solidFill>
                  <a:schemeClr val="dk1"/>
                </a:solidFill>
                <a:latin typeface="Calibri"/>
              </a:rPr>
              <a:t>docker tag dj-docker</a:t>
            </a: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:</a:t>
            </a:r>
            <a:r>
              <a:rPr b="1" lang="en-US" sz="1600" spc="-1" strike="noStrike">
                <a:solidFill>
                  <a:schemeClr val="dk1"/>
                </a:solidFill>
                <a:latin typeface="Calibri"/>
              </a:rPr>
              <a:t>latest</a:t>
            </a: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1" lang="en-US" sz="1600" spc="-1" strike="noStrike">
                <a:solidFill>
                  <a:schemeClr val="dk1"/>
                </a:solidFill>
                <a:latin typeface="Calibri"/>
              </a:rPr>
              <a:t>djddocker17/djtest</a:t>
            </a: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:</a:t>
            </a:r>
            <a:r>
              <a:rPr b="1" lang="en-US" sz="1600" spc="-1" strike="noStrike">
                <a:solidFill>
                  <a:schemeClr val="dk1"/>
                </a:solidFill>
                <a:latin typeface="Calibri"/>
              </a:rPr>
              <a:t>nodeapp</a:t>
            </a: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 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3) Pushed the image to my personal docker repository as below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    </a:t>
            </a:r>
            <a:r>
              <a:rPr b="1" lang="en-US" sz="1600" spc="-1" strike="noStrike">
                <a:solidFill>
                  <a:schemeClr val="dk1"/>
                </a:solidFill>
                <a:latin typeface="Calibri"/>
              </a:rPr>
              <a:t>sudo</a:t>
            </a: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 </a:t>
            </a:r>
            <a:r>
              <a:rPr b="1" lang="en-US" sz="1600" spc="-1" strike="noStrike">
                <a:solidFill>
                  <a:schemeClr val="dk1"/>
                </a:solidFill>
                <a:latin typeface="Calibri"/>
              </a:rPr>
              <a:t>docker push djddocker17/djtest:nodeapp 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  <a:p>
            <a:pPr indent="0" defTabSz="914400">
              <a:lnSpc>
                <a:spcPct val="90000"/>
              </a:lnSpc>
              <a:spcAft>
                <a:spcPts val="601"/>
              </a:spcAft>
              <a:buNone/>
              <a:tabLst>
                <a:tab algn="l" pos="0"/>
              </a:tabLst>
            </a:pPr>
            <a:r>
              <a:rPr b="0" lang="en-US" sz="1600" spc="-1" strike="noStrike">
                <a:solidFill>
                  <a:schemeClr val="dk1"/>
                </a:solidFill>
                <a:latin typeface="Calibri"/>
              </a:rPr>
              <a:t>4) To logout of docker use: </a:t>
            </a:r>
            <a:r>
              <a:rPr b="1" lang="en-US" sz="1600" spc="-1" strike="noStrike">
                <a:solidFill>
                  <a:schemeClr val="dk1"/>
                </a:solidFill>
                <a:latin typeface="Calibri"/>
              </a:rPr>
              <a:t>docker logout</a:t>
            </a:r>
            <a:endParaRPr b="0" lang="en-US" sz="16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3819600" cy="5143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393480" y="465120"/>
            <a:ext cx="2855880" cy="4128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685800">
              <a:lnSpc>
                <a:spcPct val="90000"/>
              </a:lnSpc>
              <a:buNone/>
            </a:pPr>
            <a:r>
              <a:rPr b="1" lang="en-US" sz="3800" spc="-1" strike="noStrike">
                <a:solidFill>
                  <a:schemeClr val="lt1"/>
                </a:solidFill>
                <a:latin typeface="Calibri Light"/>
              </a:rPr>
              <a:t>Run the app in another environment </a:t>
            </a:r>
            <a:endParaRPr b="0" lang="en-US" sz="3800" spc="-1" strike="noStrike">
              <a:solidFill>
                <a:schemeClr val="dk1"/>
              </a:solidFill>
              <a:latin typeface="Calibri"/>
            </a:endParaRPr>
          </a:p>
        </p:txBody>
      </p:sp>
      <p:graphicFrame>
        <p:nvGraphicFramePr>
          <p:cNvPr id="2" name="Diagram2"/>
          <p:cNvGraphicFramePr/>
          <p:nvPr>
            <p:extLst>
              <p:ext uri="{D42A27DB-BD31-4B8C-83A1-F6EECF244321}">
                <p14:modId xmlns:p14="http://schemas.microsoft.com/office/powerpoint/2010/main" val="511088856"/>
              </p:ext>
            </p:extLst>
          </p:nvPr>
        </p:nvGraphicFramePr>
        <p:xfrm>
          <a:off x="4101120" y="465120"/>
          <a:ext cx="4697280" cy="4128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455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40005"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IN" sz="3300" spc="-1" strike="noStrike" u="sng">
                <a:solidFill>
                  <a:srgbClr val="993300"/>
                </a:solidFill>
                <a:uFillTx/>
                <a:latin typeface="Alegreya Sans"/>
              </a:rPr>
              <a:t>Remove Docker Containers and images:</a:t>
            </a:r>
            <a:br>
              <a:rPr sz="3300"/>
            </a:br>
            <a:endParaRPr b="0" lang="en-US" sz="33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38" name="Content Placeholder 6" descr=""/>
          <p:cNvPicPr/>
          <p:nvPr/>
        </p:nvPicPr>
        <p:blipFill>
          <a:blip r:embed="rId1"/>
          <a:stretch/>
        </p:blipFill>
        <p:spPr>
          <a:xfrm>
            <a:off x="628560" y="625680"/>
            <a:ext cx="7886520" cy="1332720"/>
          </a:xfrm>
          <a:prstGeom prst="rect">
            <a:avLst/>
          </a:prstGeom>
          <a:ln w="0">
            <a:noFill/>
          </a:ln>
        </p:spPr>
      </p:pic>
      <p:pic>
        <p:nvPicPr>
          <p:cNvPr id="239" name="Picture 8" descr=""/>
          <p:cNvPicPr/>
          <p:nvPr/>
        </p:nvPicPr>
        <p:blipFill>
          <a:blip r:embed="rId2"/>
          <a:stretch/>
        </p:blipFill>
        <p:spPr>
          <a:xfrm>
            <a:off x="547920" y="2041560"/>
            <a:ext cx="8333280" cy="1228680"/>
          </a:xfrm>
          <a:prstGeom prst="rect">
            <a:avLst/>
          </a:prstGeom>
          <a:ln w="0">
            <a:noFill/>
          </a:ln>
        </p:spPr>
      </p:pic>
      <p:pic>
        <p:nvPicPr>
          <p:cNvPr id="240" name="Picture 10" descr=""/>
          <p:cNvPicPr/>
          <p:nvPr/>
        </p:nvPicPr>
        <p:blipFill>
          <a:blip r:embed="rId3"/>
          <a:stretch/>
        </p:blipFill>
        <p:spPr>
          <a:xfrm>
            <a:off x="547920" y="3353040"/>
            <a:ext cx="8333280" cy="1297440"/>
          </a:xfrm>
          <a:prstGeom prst="rect">
            <a:avLst/>
          </a:prstGeom>
          <a:ln w="0">
            <a:noFill/>
          </a:ln>
        </p:spPr>
      </p:pic>
      <p:sp>
        <p:nvSpPr>
          <p:cNvPr id="241" name="Title 1"/>
          <p:cNvSpPr/>
          <p:nvPr/>
        </p:nvSpPr>
        <p:spPr>
          <a:xfrm>
            <a:off x="547920" y="4641480"/>
            <a:ext cx="7886520" cy="455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 fontScale="40005"/>
          </a:bodyPr>
          <a:p>
            <a:pPr defTabSz="685800">
              <a:lnSpc>
                <a:spcPct val="90000"/>
              </a:lnSpc>
            </a:pPr>
            <a:r>
              <a:rPr b="0" lang="en-IN" sz="3300" spc="-1" strike="noStrike">
                <a:solidFill>
                  <a:srgbClr val="993300"/>
                </a:solidFill>
                <a:latin typeface="Alegreya Sans"/>
              </a:rPr>
              <a:t>Remove Docker images:</a:t>
            </a:r>
            <a:r>
              <a:rPr b="1" lang="en-IN" sz="3300" spc="-1" strike="noStrike">
                <a:solidFill>
                  <a:srgbClr val="993300"/>
                </a:solidFill>
                <a:latin typeface="Alegreya Sans"/>
              </a:rPr>
              <a:t>docker rmi </a:t>
            </a:r>
            <a:br>
              <a:rPr sz="3300"/>
            </a:br>
            <a:endParaRPr b="0" lang="en-US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2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 useBgFill="1">
        <p:nvSpPr>
          <p:cNvPr id="243" name="Rectangl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1480" cy="514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4" name="Rectangle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rot="5400000">
            <a:off x="-1058400" y="1058040"/>
            <a:ext cx="5143320" cy="3027960"/>
          </a:xfrm>
          <a:prstGeom prst="rect">
            <a:avLst/>
          </a:prstGeom>
          <a:gradFill rotWithShape="0">
            <a:gsLst>
              <a:gs pos="8000">
                <a:srgbClr val="000000"/>
              </a:gs>
              <a:gs pos="100000">
                <a:srgbClr val="2f5597"/>
              </a:gs>
            </a:gsLst>
            <a:lin ang="13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5" name="Rectangle 1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rot="5400000">
            <a:off x="-1058040" y="1065600"/>
            <a:ext cx="5142960" cy="302796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99000">
                <a:srgbClr val="4472c4">
                  <a:alpha val="46000"/>
                </a:srgbClr>
              </a:gs>
            </a:gsLst>
            <a:lin ang="14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6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rot="5400000">
            <a:off x="574920" y="2691000"/>
            <a:ext cx="1875960" cy="3027960"/>
          </a:xfrm>
          <a:prstGeom prst="rect">
            <a:avLst/>
          </a:prstGeom>
          <a:gradFill rotWithShape="0">
            <a:gsLst>
              <a:gs pos="2000">
                <a:srgbClr val="4472c4">
                  <a:alpha val="29000"/>
                </a:srgbClr>
              </a:gs>
              <a:gs pos="100000">
                <a:srgbClr val="000000">
                  <a:alpha val="30000"/>
                </a:srgbClr>
              </a:gs>
            </a:gsLst>
            <a:lin ang="8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7" name="Freeform: Shap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20635800">
            <a:off x="-376200" y="727200"/>
            <a:ext cx="2925000" cy="3133800"/>
          </a:xfrm>
          <a:custGeom>
            <a:avLst/>
            <a:gdLst>
              <a:gd name="textAreaLeft" fmla="*/ 0 w 2925000"/>
              <a:gd name="textAreaRight" fmla="*/ 2925360 w 2925000"/>
              <a:gd name="textAreaTop" fmla="*/ 0 h 3133800"/>
              <a:gd name="textAreaBottom" fmla="*/ 3134160 h 3133800"/>
            </a:gdLst>
            <a:ahLst/>
            <a:rect l="textAreaLeft" t="textAreaTop" r="textAreaRight" b="textAreaBottom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 rotWithShape="0">
            <a:gsLst>
              <a:gs pos="29000">
                <a:srgbClr val="000000">
                  <a:alpha val="0"/>
                </a:srgbClr>
              </a:gs>
              <a:gs pos="100000">
                <a:srgbClr val="4472c4">
                  <a:alpha val="43000"/>
                </a:srgbClr>
              </a:gs>
            </a:gsLst>
            <a:lin ang="834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8" name="Rectangle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H="1" rot="5400000">
            <a:off x="-1058400" y="1050120"/>
            <a:ext cx="5143320" cy="302796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99000">
                <a:srgbClr val="8faadc">
                  <a:alpha val="11000"/>
                </a:srgbClr>
              </a:gs>
            </a:gsLst>
            <a:lin ang="90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349920" y="440280"/>
            <a:ext cx="2400840" cy="2540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r" defTabSz="685800">
              <a:lnSpc>
                <a:spcPct val="90000"/>
              </a:lnSpc>
              <a:buNone/>
            </a:pPr>
            <a:r>
              <a:rPr b="0" lang="en-US" sz="3000" spc="-1" strike="noStrike">
                <a:solidFill>
                  <a:srgbClr val="ffffff"/>
                </a:solidFill>
                <a:latin typeface="Calibri Light"/>
              </a:rPr>
              <a:t>Maven Java App</a:t>
            </a:r>
            <a:endParaRPr b="0" lang="en-US" sz="3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/>
          </p:nvPr>
        </p:nvSpPr>
        <p:spPr>
          <a:xfrm>
            <a:off x="3524040" y="45720"/>
            <a:ext cx="4916160" cy="3434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IN" sz="1500" spc="-1" strike="noStrike">
                <a:solidFill>
                  <a:schemeClr val="dk1"/>
                </a:solidFill>
                <a:latin typeface="Calibri"/>
              </a:rPr>
              <a:t>FROM centos:latest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IN" sz="1500" spc="-1" strike="noStrike">
                <a:solidFill>
                  <a:schemeClr val="dk1"/>
                </a:solidFill>
                <a:latin typeface="Calibri"/>
              </a:rPr>
              <a:t>RUN yum install java -y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IN" sz="1500" spc="-1" strike="noStrike">
                <a:solidFill>
                  <a:schemeClr val="dk1"/>
                </a:solidFill>
                <a:latin typeface="Calibri"/>
              </a:rPr>
              <a:t>RUN mkdir -p /opt/tomcat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IN" sz="1500" spc="-1" strike="noStrike">
                <a:solidFill>
                  <a:schemeClr val="dk1"/>
                </a:solidFill>
                <a:latin typeface="Calibri"/>
              </a:rPr>
              <a:t>WORKDIR /opt/tomcat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IN" sz="1500" spc="-1" strike="noStrike">
                <a:solidFill>
                  <a:schemeClr val="dk1"/>
                </a:solidFill>
                <a:latin typeface="Calibri"/>
              </a:rPr>
              <a:t>ADD https://dlcdn.apache.org/tomcat/tomcat-9/v9.0.55/bin/apache-tomcat-9.0.55.tar.gz .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IN" sz="1500" spc="-1" strike="noStrike">
                <a:solidFill>
                  <a:schemeClr val="dk1"/>
                </a:solidFill>
                <a:latin typeface="Calibri"/>
              </a:rPr>
              <a:t>RUN tar -xvzf apache-tomcat-9.0.55.tar.gz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IN" sz="1500" spc="-1" strike="noStrike">
                <a:solidFill>
                  <a:schemeClr val="dk1"/>
                </a:solidFill>
                <a:latin typeface="Calibri"/>
              </a:rPr>
              <a:t>RUN mv apache-tomcat-9.0.55/* /opt/tomcat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IN" sz="1500" spc="-1" strike="noStrike">
                <a:solidFill>
                  <a:schemeClr val="dk1"/>
                </a:solidFill>
                <a:latin typeface="Calibri"/>
              </a:rPr>
              <a:t>EXPOSE 8080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IN" sz="1500" spc="-1" strike="noStrike">
                <a:solidFill>
                  <a:schemeClr val="dk1"/>
                </a:solidFill>
                <a:latin typeface="Calibri"/>
              </a:rPr>
              <a:t>COPY MyMavenApp.war /opt/tomcat/webapps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IN" sz="1500" spc="-1" strike="noStrike">
                <a:solidFill>
                  <a:schemeClr val="dk1"/>
                </a:solidFill>
                <a:latin typeface="Calibri"/>
              </a:rPr>
              <a:t>CMD ["/opt/tomcat/bin/catalina.sh", "run"]</a:t>
            </a:r>
            <a:endParaRPr b="0" lang="en-US" sz="15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1" name="Content Placeholder 2"/>
          <p:cNvSpPr/>
          <p:nvPr/>
        </p:nvSpPr>
        <p:spPr>
          <a:xfrm>
            <a:off x="3626640" y="3857400"/>
            <a:ext cx="4916160" cy="1126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rmAutofit/>
          </a:bodyPr>
          <a:p>
            <a:pPr defTabSz="685800"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r>
              <a:rPr b="0" lang="en-US" sz="1500" spc="-1" strike="noStrike">
                <a:solidFill>
                  <a:schemeClr val="dk1"/>
                </a:solidFill>
                <a:latin typeface="Calibri"/>
              </a:rPr>
              <a:t>docker run -d --name &lt;containername&gt; -p 8001:8080 &lt;imagename&gt;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defTabSz="685800">
              <a:lnSpc>
                <a:spcPct val="90000"/>
              </a:lnSpc>
              <a:spcBef>
                <a:spcPts val="751"/>
              </a:spcBef>
              <a:tabLst>
                <a:tab algn="l" pos="0"/>
              </a:tabLst>
            </a:pP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28560" y="135360"/>
            <a:ext cx="7886520" cy="50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3346"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chemeClr val="dk1"/>
                </a:solidFill>
                <a:latin typeface="Calibri Light"/>
              </a:rPr>
              <a:t>Docker volumes</a:t>
            </a:r>
            <a:endParaRPr b="0" lang="en-US" sz="33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628560" y="753120"/>
            <a:ext cx="7886520" cy="3879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IN" sz="1400" spc="-1" strike="noStrike" u="sng">
                <a:solidFill>
                  <a:schemeClr val="dk1"/>
                </a:solidFill>
                <a:uFillTx/>
                <a:latin typeface="Calibri"/>
              </a:rPr>
              <a:t>Scenario - </a:t>
            </a:r>
            <a:r>
              <a:rPr b="1" lang="en-IN" sz="1400" spc="-1" strike="noStrike">
                <a:solidFill>
                  <a:schemeClr val="dk1"/>
                </a:solidFill>
                <a:latin typeface="Calibri"/>
              </a:rPr>
              <a:t> Th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Sudo docker exec -it &lt;container Id/name&gt; bash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Create Dir inside docker container</a:t>
            </a:r>
            <a:r>
              <a:rPr b="0" lang="en-IN" sz="1400" spc="-1" strike="noStrike">
                <a:solidFill>
                  <a:schemeClr val="dk1"/>
                </a:solidFill>
                <a:latin typeface="Calibri"/>
              </a:rPr>
              <a:t> – mkdir /app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chemeClr val="dk1"/>
                </a:solidFill>
                <a:latin typeface="Calibri"/>
              </a:rPr>
              <a:t>Create files inside the docker container – touch hello.txt hello1.txt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chemeClr val="dk1"/>
                </a:solidFill>
                <a:latin typeface="Calibri"/>
              </a:rPr>
              <a:t>Write some contents into the container – 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IN" sz="1400" spc="-1" strike="noStrike">
                <a:solidFill>
                  <a:schemeClr val="dk1"/>
                </a:solidFill>
                <a:latin typeface="Calibri"/>
              </a:rPr>
              <a:t>Stop the container (eg say accidentally someone stops it)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IN" sz="1400" spc="-1" strike="noStrike">
                <a:solidFill>
                  <a:schemeClr val="dk1"/>
                </a:solidFill>
                <a:latin typeface="Calibri"/>
              </a:rPr>
              <a:t>Then the data you have created will be lost. Hence to retain data inside the containers we need to used volumes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IN" sz="1400" spc="-1" strike="noStrike">
                <a:solidFill>
                  <a:schemeClr val="dk1"/>
                </a:solidFill>
                <a:latin typeface="Calibri"/>
              </a:rPr>
              <a:t>Two options to overcome this 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IN" sz="1400" spc="-1" strike="noStrike">
                <a:solidFill>
                  <a:schemeClr val="dk1"/>
                </a:solidFill>
                <a:latin typeface="Calibri"/>
              </a:rPr>
              <a:t>Option 1: in the host system create a folder (mkdir app)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IN" sz="1400" spc="-1" strike="noStrike">
                <a:solidFill>
                  <a:schemeClr val="dk1"/>
                </a:solidFill>
                <a:latin typeface="Calibri"/>
              </a:rPr>
              <a:t>Go to the folder and recreate the same scenario create files and put some data in the files. 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1" lang="en-IN" sz="1400" spc="-1" strike="noStrike">
                <a:solidFill>
                  <a:schemeClr val="dk1"/>
                </a:solidFill>
                <a:latin typeface="Calibri"/>
              </a:rPr>
              <a:t>Now we can share the data between the host and containers. 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685800"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chemeClr val="accent1"/>
                </a:solidFill>
                <a:latin typeface="Calibri Light"/>
              </a:rPr>
              <a:t>Solution to the Problem ?</a:t>
            </a:r>
            <a:endParaRPr b="0" lang="en-US" sz="33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88" name="Content Placeholder 5" descr=""/>
          <p:cNvPicPr/>
          <p:nvPr/>
        </p:nvPicPr>
        <p:blipFill>
          <a:blip r:embed="rId1"/>
          <a:stretch/>
        </p:blipFill>
        <p:spPr>
          <a:xfrm>
            <a:off x="628560" y="1600200"/>
            <a:ext cx="7886520" cy="3085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/>
          </p:nvPr>
        </p:nvSpPr>
        <p:spPr>
          <a:xfrm>
            <a:off x="628560" y="430200"/>
            <a:ext cx="7886520" cy="4201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Sudo docker run –it –d –v &lt;path of the folder to share&gt; &lt;app folder in the host machine&gt;:&lt;path folder in the container&gt; &lt;docker image&gt;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Sudo docker run –it –d –v app:/app ubuntu 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Sudo docker exec -it &lt;container Id/name&gt; bash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We will find rhe same data that was there inside the host systems folder in the container also. 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Now try the same scenario to see if the data persists even after the container stops and we create multiple containers.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PROBLEM WITH THIS OPTION IS THAT THIS SAME THING CANNOT BE DONE IN WINDOWS AS FILE SYSYTEM DIFFERS.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PROBLEM 2 IS THAT THIS CANNOT BE SHARED 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chemeClr val="dk1"/>
                </a:solidFill>
                <a:latin typeface="Calibri"/>
              </a:rPr>
              <a:t>We use docker volumes to overcome this problem. </a:t>
            </a: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algn="l" pos="0"/>
              </a:tabLst>
            </a:pPr>
            <a:endParaRPr b="0" lang="en-US" sz="1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/>
          </p:nvPr>
        </p:nvSpPr>
        <p:spPr>
          <a:xfrm>
            <a:off x="628560" y="514800"/>
            <a:ext cx="7886520" cy="4117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First we create a volume – sudo docker volume create &lt;name&gt; </a:t>
            </a: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To check if the volume is created – sudo docker volume ls</a:t>
            </a: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To check how it looks – sudo docker inspect volume &lt;nameofvolume&gt;</a:t>
            </a: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Now we can share this volume with different containers</a:t>
            </a: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Sudo docker run –it –d --mount src=(volumename),dst=(destination in the container) &lt;image name&gt;</a:t>
            </a: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Eg sudo docker run –it –d --mount src=mydata,dst=/mdata ubuntu</a:t>
            </a: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Then you can enter the container and check if the volume is available</a:t>
            </a: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Sudo docker exec –it &lt;container name/id&gt; bash</a:t>
            </a: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Then add some data from the container. Then go to a another container sharing the same volume and check if the data is shared across different containers sharing the same volume.</a:t>
            </a: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</a:pP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43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86982" lnSpcReduction="10000"/>
          </a:bodyPr>
          <a:p>
            <a:pPr indent="0" defTabSz="685800"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chemeClr val="dk1"/>
                </a:solidFill>
                <a:latin typeface="Calibri Light"/>
              </a:rPr>
              <a:t>Docker compose</a:t>
            </a:r>
            <a:endParaRPr b="0" lang="en-US" sz="33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628560" y="945000"/>
            <a:ext cx="8415000" cy="3687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Lets say there is webapp which has 3 tier architexcture. Then keeping everything inside a single container is not a good idead. So its better to have database in aseperate container. So if something goes wrong with application llayer database remains intact as it is running In another comntainer. </a:t>
            </a: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chemeClr val="dk1"/>
                </a:solidFill>
                <a:latin typeface="Calibri"/>
              </a:rPr>
              <a:t>Docker compose is a file that starts multiple containers together and ties them together. </a:t>
            </a: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1200" spc="-1" strike="noStrike">
                <a:solidFill>
                  <a:schemeClr val="dk1"/>
                </a:solidFill>
                <a:latin typeface="Calibri"/>
              </a:rPr>
              <a:t>Start with the wordpress example – moodle server</a:t>
            </a: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1200" spc="-1" strike="noStrike">
                <a:solidFill>
                  <a:schemeClr val="dk1"/>
                </a:solidFill>
                <a:latin typeface="Calibri"/>
              </a:rPr>
              <a:t>First install docker compose </a:t>
            </a: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1200" spc="-1" strike="noStrike">
                <a:solidFill>
                  <a:schemeClr val="dk1"/>
                </a:solidFill>
                <a:latin typeface="Calibri"/>
              </a:rPr>
              <a:t>Create a folder in host. Cd to the folder.  Save the docker-compose.yml file. </a:t>
            </a: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1200" spc="-1" strike="noStrike">
                <a:solidFill>
                  <a:schemeClr val="dk1"/>
                </a:solidFill>
                <a:latin typeface="Calibri"/>
              </a:rPr>
              <a:t>Sudo docker-compose (it will build the containers from the docker compose file) up (build the image and run the container) –d (run the background) </a:t>
            </a: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b="0" lang="en-IN" sz="1200" spc="-1" strike="noStrike">
                <a:solidFill>
                  <a:schemeClr val="dk1"/>
                </a:solidFill>
                <a:latin typeface="Calibri"/>
              </a:rPr>
              <a:t>Open browser go to hostIp install wordpress done</a:t>
            </a: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</a:pPr>
            <a:endParaRPr b="0" lang="en-US" sz="12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algn="ctr" defTabSz="685800">
              <a:lnSpc>
                <a:spcPct val="90000"/>
              </a:lnSpc>
              <a:buNone/>
            </a:pPr>
            <a:r>
              <a:rPr b="0" lang="en-US" sz="3300" spc="-1" strike="noStrike">
                <a:solidFill>
                  <a:schemeClr val="accent1"/>
                </a:solidFill>
                <a:latin typeface="Calibri Light"/>
              </a:rPr>
              <a:t>Answer is ?</a:t>
            </a:r>
            <a:endParaRPr b="0" lang="en-US" sz="33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0" name="Content Placeholder 3" descr=""/>
          <p:cNvPicPr/>
          <p:nvPr/>
        </p:nvPicPr>
        <p:blipFill>
          <a:blip r:embed="rId1"/>
          <a:stretch/>
        </p:blipFill>
        <p:spPr>
          <a:xfrm>
            <a:off x="789120" y="1389960"/>
            <a:ext cx="7565400" cy="35348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customXml/_rels/item1.xml.rels><?xml version="1.0" encoding="UTF-8"?>
<Relationships xmlns="http://schemas.openxmlformats.org/package/2006/relationships"><Relationship Id="rId1" Type="http://schemas.openxmlformats.org/officeDocument/2006/relationships/customXmlProps" Target="itemProps1.xml"/>
</Relationships>
</file>

<file path=customXml/_rels/item2.xml.rels><?xml version="1.0" encoding="UTF-8"?>
<Relationships xmlns="http://schemas.openxmlformats.org/package/2006/relationships"><Relationship Id="rId1" Type="http://schemas.openxmlformats.org/officeDocument/2006/relationships/customXmlProps" Target="itemProps2.xml"/>
</Relationships>
</file>

<file path=customXml/_rels/item3.xml.rels><?xml version="1.0" encoding="UTF-8"?>
<Relationships xmlns="http://schemas.openxmlformats.org/package/2006/relationships"><Relationship Id="rId1" Type="http://schemas.openxmlformats.org/officeDocument/2006/relationships/customXmlProps" Target="itemProps3.xml"/>
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6416F41D942D543B6D5B6D8A7774EFB" ma:contentTypeVersion="2" ma:contentTypeDescription="Create a new document." ma:contentTypeScope="" ma:versionID="acf0312f72cabb1cc1f9f2c19e293f6d">
  <xsd:schema xmlns:xsd="http://www.w3.org/2001/XMLSchema" xmlns:xs="http://www.w3.org/2001/XMLSchema" xmlns:p="http://schemas.microsoft.com/office/2006/metadata/properties" xmlns:ns2="171a6c82-92de-4e00-9fa8-01306b0f91b6" targetNamespace="http://schemas.microsoft.com/office/2006/metadata/properties" ma:root="true" ma:fieldsID="3063933151d3e4fd5513027096e1a247" ns2:_="">
    <xsd:import namespace="171a6c82-92de-4e00-9fa8-01306b0f91b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1a6c82-92de-4e00-9fa8-01306b0f91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2401145-EA12-4830-83F5-3798A5E57446}"/>
</file>

<file path=customXml/itemProps2.xml><?xml version="1.0" encoding="utf-8"?>
<ds:datastoreItem xmlns:ds="http://schemas.openxmlformats.org/officeDocument/2006/customXml" ds:itemID="{944724DE-11A2-4228-BA63-DAE013A6B30A}"/>
</file>

<file path=customXml/itemProps3.xml><?xml version="1.0" encoding="utf-8"?>
<ds:datastoreItem xmlns:ds="http://schemas.openxmlformats.org/officeDocument/2006/customXml" ds:itemID="{63C6F0A3-B801-4E34-A56E-03C7338C7D1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1534</TotalTime>
  <Application>LibreOffice/24.2.2.2$Linux_X86_64 LibreOffice_project/420$Build-2</Application>
  <AppVersion>15.0000</AppVersion>
  <Words>1164</Words>
  <Paragraphs>162</Paragraphs>
  <Company>PptxGenJS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2021-11-18T11:08:01Z</dcterms:created>
  <dc:creator>PptxGenJS</dc:creator>
  <dc:description/>
  <dc:language>en-US</dc:language>
  <cp:lastModifiedBy/>
  <dcterms:modified xsi:type="dcterms:W3CDTF">2024-04-28T20:45:05Z</dcterms:modified>
  <cp:revision>29</cp:revision>
  <dc:subject>PptxGenJS Presentation</dc:subject>
  <dc:title>PptxGenJS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0x01010076416F41D942D543B6D5B6D8A7774EFB</vt:lpwstr>
  </property>
  <property fmtid="{D5CDD505-2E9C-101B-9397-08002B2CF9AE}" pid="3" name="MMClips">
    <vt:i4>1</vt:i4>
  </property>
  <property fmtid="{D5CDD505-2E9C-101B-9397-08002B2CF9AE}" pid="4" name="Notes">
    <vt:i4>50</vt:i4>
  </property>
  <property fmtid="{D5CDD505-2E9C-101B-9397-08002B2CF9AE}" pid="5" name="PresentationFormat">
    <vt:lpwstr>On-screen Show (16:9)</vt:lpwstr>
  </property>
  <property fmtid="{D5CDD505-2E9C-101B-9397-08002B2CF9AE}" pid="6" name="Slides">
    <vt:i4>82</vt:i4>
  </property>
</Properties>
</file>